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56"/>
  </p:notesMasterIdLst>
  <p:handoutMasterIdLst>
    <p:handoutMasterId r:id="rId57"/>
  </p:handoutMasterIdLst>
  <p:sldIdLst>
    <p:sldId id="278" r:id="rId5"/>
    <p:sldId id="282" r:id="rId6"/>
    <p:sldId id="330" r:id="rId7"/>
    <p:sldId id="357" r:id="rId8"/>
    <p:sldId id="358" r:id="rId9"/>
    <p:sldId id="332" r:id="rId10"/>
    <p:sldId id="333" r:id="rId11"/>
    <p:sldId id="359" r:id="rId12"/>
    <p:sldId id="360" r:id="rId13"/>
    <p:sldId id="361" r:id="rId14"/>
    <p:sldId id="334" r:id="rId15"/>
    <p:sldId id="377" r:id="rId16"/>
    <p:sldId id="378" r:id="rId17"/>
    <p:sldId id="379" r:id="rId18"/>
    <p:sldId id="380" r:id="rId19"/>
    <p:sldId id="348" r:id="rId20"/>
    <p:sldId id="386" r:id="rId21"/>
    <p:sldId id="353" r:id="rId22"/>
    <p:sldId id="336" r:id="rId23"/>
    <p:sldId id="338" r:id="rId24"/>
    <p:sldId id="337" r:id="rId25"/>
    <p:sldId id="355" r:id="rId26"/>
    <p:sldId id="382" r:id="rId27"/>
    <p:sldId id="383" r:id="rId28"/>
    <p:sldId id="385" r:id="rId29"/>
    <p:sldId id="391" r:id="rId30"/>
    <p:sldId id="388" r:id="rId31"/>
    <p:sldId id="389" r:id="rId32"/>
    <p:sldId id="392" r:id="rId33"/>
    <p:sldId id="390" r:id="rId34"/>
    <p:sldId id="362" r:id="rId35"/>
    <p:sldId id="363" r:id="rId36"/>
    <p:sldId id="344" r:id="rId37"/>
    <p:sldId id="364" r:id="rId38"/>
    <p:sldId id="365" r:id="rId39"/>
    <p:sldId id="352" r:id="rId40"/>
    <p:sldId id="351" r:id="rId41"/>
    <p:sldId id="345" r:id="rId42"/>
    <p:sldId id="346" r:id="rId43"/>
    <p:sldId id="367" r:id="rId44"/>
    <p:sldId id="366" r:id="rId45"/>
    <p:sldId id="371" r:id="rId46"/>
    <p:sldId id="370" r:id="rId47"/>
    <p:sldId id="369" r:id="rId48"/>
    <p:sldId id="372" r:id="rId49"/>
    <p:sldId id="373" r:id="rId50"/>
    <p:sldId id="374" r:id="rId51"/>
    <p:sldId id="375" r:id="rId52"/>
    <p:sldId id="368" r:id="rId53"/>
    <p:sldId id="329" r:id="rId54"/>
    <p:sldId id="35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E3005-BF19-432F-B143-EBE19D15FA96}" v="47" dt="2025-07-09T17:49:46.690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288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23FE3005-BF19-432F-B143-EBE19D15FA96}"/>
    <pc:docChg chg="undo custSel addSld delSld modSld sldOrd">
      <pc:chgData name="Alexander Sellapillai" userId="5a95c19abef8aa5e" providerId="LiveId" clId="{23FE3005-BF19-432F-B143-EBE19D15FA96}" dt="2025-07-10T03:43:00.128" v="1413" actId="1076"/>
      <pc:docMkLst>
        <pc:docMk/>
      </pc:docMkLst>
      <pc:sldChg chg="modSp mod">
        <pc:chgData name="Alexander Sellapillai" userId="5a95c19abef8aa5e" providerId="LiveId" clId="{23FE3005-BF19-432F-B143-EBE19D15FA96}" dt="2025-07-09T16:12:40.521" v="121" actId="6549"/>
        <pc:sldMkLst>
          <pc:docMk/>
          <pc:sldMk cId="1182067810" sldId="334"/>
        </pc:sldMkLst>
        <pc:spChg chg="mod">
          <ac:chgData name="Alexander Sellapillai" userId="5a95c19abef8aa5e" providerId="LiveId" clId="{23FE3005-BF19-432F-B143-EBE19D15FA96}" dt="2025-07-09T16:12:40.521" v="121" actId="6549"/>
          <ac:spMkLst>
            <pc:docMk/>
            <pc:sldMk cId="1182067810" sldId="334"/>
            <ac:spMk id="2" creationId="{00000000-0000-0000-0000-000000000000}"/>
          </ac:spMkLst>
        </pc:spChg>
        <pc:spChg chg="mod">
          <ac:chgData name="Alexander Sellapillai" userId="5a95c19abef8aa5e" providerId="LiveId" clId="{23FE3005-BF19-432F-B143-EBE19D15FA96}" dt="2025-07-09T16:12:35.260" v="120" actId="20577"/>
          <ac:spMkLst>
            <pc:docMk/>
            <pc:sldMk cId="1182067810" sldId="334"/>
            <ac:spMk id="4" creationId="{8F374FA8-602B-3D3D-C36F-7CB45044915F}"/>
          </ac:spMkLst>
        </pc:spChg>
      </pc:sldChg>
      <pc:sldChg chg="modSp mod">
        <pc:chgData name="Alexander Sellapillai" userId="5a95c19abef8aa5e" providerId="LiveId" clId="{23FE3005-BF19-432F-B143-EBE19D15FA96}" dt="2025-07-09T16:06:58.921" v="73" actId="15"/>
        <pc:sldMkLst>
          <pc:docMk/>
          <pc:sldMk cId="3424593608" sldId="336"/>
        </pc:sldMkLst>
        <pc:spChg chg="mod">
          <ac:chgData name="Alexander Sellapillai" userId="5a95c19abef8aa5e" providerId="LiveId" clId="{23FE3005-BF19-432F-B143-EBE19D15FA96}" dt="2025-07-09T16:06:58.921" v="73" actId="15"/>
          <ac:spMkLst>
            <pc:docMk/>
            <pc:sldMk cId="3424593608" sldId="336"/>
            <ac:spMk id="6" creationId="{6B070696-D079-7F92-D726-7FABB55304D5}"/>
          </ac:spMkLst>
        </pc:spChg>
      </pc:sldChg>
      <pc:sldChg chg="modSp mod ord">
        <pc:chgData name="Alexander Sellapillai" userId="5a95c19abef8aa5e" providerId="LiveId" clId="{23FE3005-BF19-432F-B143-EBE19D15FA96}" dt="2025-07-09T16:09:02.856" v="106" actId="20577"/>
        <pc:sldMkLst>
          <pc:docMk/>
          <pc:sldMk cId="4046036039" sldId="337"/>
        </pc:sldMkLst>
        <pc:spChg chg="mod">
          <ac:chgData name="Alexander Sellapillai" userId="5a95c19abef8aa5e" providerId="LiveId" clId="{23FE3005-BF19-432F-B143-EBE19D15FA96}" dt="2025-07-09T16:09:02.856" v="106" actId="20577"/>
          <ac:spMkLst>
            <pc:docMk/>
            <pc:sldMk cId="4046036039" sldId="337"/>
            <ac:spMk id="6" creationId="{2317904F-D0D6-9145-7D5F-03BDEDD61E63}"/>
          </ac:spMkLst>
        </pc:spChg>
      </pc:sldChg>
      <pc:sldChg chg="modSp mod">
        <pc:chgData name="Alexander Sellapillai" userId="5a95c19abef8aa5e" providerId="LiveId" clId="{23FE3005-BF19-432F-B143-EBE19D15FA96}" dt="2025-07-09T16:07:44.983" v="85" actId="20577"/>
        <pc:sldMkLst>
          <pc:docMk/>
          <pc:sldMk cId="1444021571" sldId="338"/>
        </pc:sldMkLst>
        <pc:spChg chg="mod">
          <ac:chgData name="Alexander Sellapillai" userId="5a95c19abef8aa5e" providerId="LiveId" clId="{23FE3005-BF19-432F-B143-EBE19D15FA96}" dt="2025-07-09T16:07:44.983" v="85" actId="20577"/>
          <ac:spMkLst>
            <pc:docMk/>
            <pc:sldMk cId="1444021571" sldId="338"/>
            <ac:spMk id="6" creationId="{2220620C-D77B-BCA1-1645-F6094C426248}"/>
          </ac:spMkLst>
        </pc:spChg>
      </pc:sldChg>
      <pc:sldChg chg="addSp delSp modSp del mod ord">
        <pc:chgData name="Alexander Sellapillai" userId="5a95c19abef8aa5e" providerId="LiveId" clId="{23FE3005-BF19-432F-B143-EBE19D15FA96}" dt="2025-07-09T16:53:38.386" v="513" actId="47"/>
        <pc:sldMkLst>
          <pc:docMk/>
          <pc:sldMk cId="1811403445" sldId="339"/>
        </pc:sldMkLst>
        <pc:spChg chg="add del mod">
          <ac:chgData name="Alexander Sellapillai" userId="5a95c19abef8aa5e" providerId="LiveId" clId="{23FE3005-BF19-432F-B143-EBE19D15FA96}" dt="2025-07-09T16:51:59.251" v="505" actId="478"/>
          <ac:spMkLst>
            <pc:docMk/>
            <pc:sldMk cId="1811403445" sldId="339"/>
            <ac:spMk id="3" creationId="{20238BA3-4441-1254-6D6D-A2AFC1F371B6}"/>
          </ac:spMkLst>
        </pc:spChg>
        <pc:spChg chg="add del">
          <ac:chgData name="Alexander Sellapillai" userId="5a95c19abef8aa5e" providerId="LiveId" clId="{23FE3005-BF19-432F-B143-EBE19D15FA96}" dt="2025-07-09T16:51:59.251" v="505" actId="478"/>
          <ac:spMkLst>
            <pc:docMk/>
            <pc:sldMk cId="1811403445" sldId="339"/>
            <ac:spMk id="4" creationId="{0154BDA9-201F-4352-C9D3-58DB38F4FDEC}"/>
          </ac:spMkLst>
        </pc:spChg>
        <pc:spChg chg="add mod">
          <ac:chgData name="Alexander Sellapillai" userId="5a95c19abef8aa5e" providerId="LiveId" clId="{23FE3005-BF19-432F-B143-EBE19D15FA96}" dt="2025-07-09T16:51:52.390" v="502"/>
          <ac:spMkLst>
            <pc:docMk/>
            <pc:sldMk cId="1811403445" sldId="339"/>
            <ac:spMk id="6" creationId="{8880E354-AB63-0D2B-5B7C-6F81B7D95E03}"/>
          </ac:spMkLst>
        </pc:spChg>
        <pc:spChg chg="add mod">
          <ac:chgData name="Alexander Sellapillai" userId="5a95c19abef8aa5e" providerId="LiveId" clId="{23FE3005-BF19-432F-B143-EBE19D15FA96}" dt="2025-07-09T16:51:52.390" v="502"/>
          <ac:spMkLst>
            <pc:docMk/>
            <pc:sldMk cId="1811403445" sldId="339"/>
            <ac:spMk id="7" creationId="{B81AEC62-6F12-EE30-0BD1-76775891DDE3}"/>
          </ac:spMkLst>
        </pc:spChg>
        <pc:spChg chg="add mod">
          <ac:chgData name="Alexander Sellapillai" userId="5a95c19abef8aa5e" providerId="LiveId" clId="{23FE3005-BF19-432F-B143-EBE19D15FA96}" dt="2025-07-09T16:52:05.239" v="507"/>
          <ac:spMkLst>
            <pc:docMk/>
            <pc:sldMk cId="1811403445" sldId="339"/>
            <ac:spMk id="10" creationId="{22DCE718-BA7B-FC4D-8026-531CD3FF9C14}"/>
          </ac:spMkLst>
        </pc:spChg>
        <pc:spChg chg="add del mod">
          <ac:chgData name="Alexander Sellapillai" userId="5a95c19abef8aa5e" providerId="LiveId" clId="{23FE3005-BF19-432F-B143-EBE19D15FA96}" dt="2025-07-09T16:52:11.154" v="508" actId="1076"/>
          <ac:spMkLst>
            <pc:docMk/>
            <pc:sldMk cId="1811403445" sldId="339"/>
            <ac:spMk id="11" creationId="{A6C8B69E-F805-A16B-E70D-FAF1153E7D2F}"/>
          </ac:spMkLst>
        </pc:spChg>
        <pc:spChg chg="add mod">
          <ac:chgData name="Alexander Sellapillai" userId="5a95c19abef8aa5e" providerId="LiveId" clId="{23FE3005-BF19-432F-B143-EBE19D15FA96}" dt="2025-07-09T16:52:05.239" v="507"/>
          <ac:spMkLst>
            <pc:docMk/>
            <pc:sldMk cId="1811403445" sldId="339"/>
            <ac:spMk id="12" creationId="{ACFFF1D5-DF47-7601-7A9E-DDB6D130B4B4}"/>
          </ac:spMkLst>
        </pc:spChg>
        <pc:picChg chg="add del">
          <ac:chgData name="Alexander Sellapillai" userId="5a95c19abef8aa5e" providerId="LiveId" clId="{23FE3005-BF19-432F-B143-EBE19D15FA96}" dt="2025-07-09T16:52:03.992" v="506" actId="478"/>
          <ac:picMkLst>
            <pc:docMk/>
            <pc:sldMk cId="1811403445" sldId="339"/>
            <ac:picMk id="5" creationId="{AA4FA44F-043B-15E4-67A9-3AFE3AA0FD1D}"/>
          </ac:picMkLst>
        </pc:picChg>
        <pc:picChg chg="add del">
          <ac:chgData name="Alexander Sellapillai" userId="5a95c19abef8aa5e" providerId="LiveId" clId="{23FE3005-BF19-432F-B143-EBE19D15FA96}" dt="2025-07-09T16:52:03.992" v="506" actId="478"/>
          <ac:picMkLst>
            <pc:docMk/>
            <pc:sldMk cId="1811403445" sldId="339"/>
            <ac:picMk id="8" creationId="{C5C3D1EC-78EC-B1D4-6D51-5EDF4074AC5C}"/>
          </ac:picMkLst>
        </pc:picChg>
        <pc:picChg chg="add mod">
          <ac:chgData name="Alexander Sellapillai" userId="5a95c19abef8aa5e" providerId="LiveId" clId="{23FE3005-BF19-432F-B143-EBE19D15FA96}" dt="2025-07-09T16:51:52.390" v="502"/>
          <ac:picMkLst>
            <pc:docMk/>
            <pc:sldMk cId="1811403445" sldId="339"/>
            <ac:picMk id="9" creationId="{7750C634-583A-213C-B85C-FAD4892E9A60}"/>
          </ac:picMkLst>
        </pc:picChg>
        <pc:picChg chg="add mod">
          <ac:chgData name="Alexander Sellapillai" userId="5a95c19abef8aa5e" providerId="LiveId" clId="{23FE3005-BF19-432F-B143-EBE19D15FA96}" dt="2025-07-09T16:52:05.239" v="507"/>
          <ac:picMkLst>
            <pc:docMk/>
            <pc:sldMk cId="1811403445" sldId="339"/>
            <ac:picMk id="13" creationId="{C117631D-5E80-6A65-91FE-E2515E3B2699}"/>
          </ac:picMkLst>
        </pc:picChg>
      </pc:sldChg>
      <pc:sldChg chg="del">
        <pc:chgData name="Alexander Sellapillai" userId="5a95c19abef8aa5e" providerId="LiveId" clId="{23FE3005-BF19-432F-B143-EBE19D15FA96}" dt="2025-07-09T16:25:56.203" v="300" actId="2696"/>
        <pc:sldMkLst>
          <pc:docMk/>
          <pc:sldMk cId="3260588697" sldId="342"/>
        </pc:sldMkLst>
      </pc:sldChg>
      <pc:sldChg chg="del">
        <pc:chgData name="Alexander Sellapillai" userId="5a95c19abef8aa5e" providerId="LiveId" clId="{23FE3005-BF19-432F-B143-EBE19D15FA96}" dt="2025-07-09T16:53:38.386" v="513" actId="47"/>
        <pc:sldMkLst>
          <pc:docMk/>
          <pc:sldMk cId="3887405887" sldId="347"/>
        </pc:sldMkLst>
      </pc:sldChg>
      <pc:sldChg chg="modSp mod">
        <pc:chgData name="Alexander Sellapillai" userId="5a95c19abef8aa5e" providerId="LiveId" clId="{23FE3005-BF19-432F-B143-EBE19D15FA96}" dt="2025-07-09T16:12:01.783" v="112" actId="20577"/>
        <pc:sldMkLst>
          <pc:docMk/>
          <pc:sldMk cId="4150332324" sldId="348"/>
        </pc:sldMkLst>
        <pc:spChg chg="mod">
          <ac:chgData name="Alexander Sellapillai" userId="5a95c19abef8aa5e" providerId="LiveId" clId="{23FE3005-BF19-432F-B143-EBE19D15FA96}" dt="2025-07-09T16:12:01.783" v="112" actId="20577"/>
          <ac:spMkLst>
            <pc:docMk/>
            <pc:sldMk cId="4150332324" sldId="348"/>
            <ac:spMk id="4" creationId="{BC98F90E-51AA-F0D3-1690-6AFEF21CBDDF}"/>
          </ac:spMkLst>
        </pc:spChg>
      </pc:sldChg>
      <pc:sldChg chg="del ord">
        <pc:chgData name="Alexander Sellapillai" userId="5a95c19abef8aa5e" providerId="LiveId" clId="{23FE3005-BF19-432F-B143-EBE19D15FA96}" dt="2025-07-09T16:53:38.386" v="513" actId="47"/>
        <pc:sldMkLst>
          <pc:docMk/>
          <pc:sldMk cId="2513974729" sldId="350"/>
        </pc:sldMkLst>
      </pc:sldChg>
      <pc:sldChg chg="modSp mod">
        <pc:chgData name="Alexander Sellapillai" userId="5a95c19abef8aa5e" providerId="LiveId" clId="{23FE3005-BF19-432F-B143-EBE19D15FA96}" dt="2025-07-09T16:26:07.240" v="302" actId="2711"/>
        <pc:sldMkLst>
          <pc:docMk/>
          <pc:sldMk cId="1869666097" sldId="355"/>
        </pc:sldMkLst>
        <pc:spChg chg="mod">
          <ac:chgData name="Alexander Sellapillai" userId="5a95c19abef8aa5e" providerId="LiveId" clId="{23FE3005-BF19-432F-B143-EBE19D15FA96}" dt="2025-07-09T16:26:07.240" v="302" actId="2711"/>
          <ac:spMkLst>
            <pc:docMk/>
            <pc:sldMk cId="1869666097" sldId="355"/>
            <ac:spMk id="3" creationId="{E3F4A711-B069-6DE5-C799-593A08BB63FE}"/>
          </ac:spMkLst>
        </pc:spChg>
      </pc:sldChg>
      <pc:sldChg chg="addSp delSp modSp del mod ord">
        <pc:chgData name="Alexander Sellapillai" userId="5a95c19abef8aa5e" providerId="LiveId" clId="{23FE3005-BF19-432F-B143-EBE19D15FA96}" dt="2025-07-09T16:53:38.386" v="513" actId="47"/>
        <pc:sldMkLst>
          <pc:docMk/>
          <pc:sldMk cId="1200592999" sldId="356"/>
        </pc:sldMkLst>
        <pc:spChg chg="add mod">
          <ac:chgData name="Alexander Sellapillai" userId="5a95c19abef8aa5e" providerId="LiveId" clId="{23FE3005-BF19-432F-B143-EBE19D15FA96}" dt="2025-07-09T16:52:44.442" v="511" actId="1076"/>
          <ac:spMkLst>
            <pc:docMk/>
            <pc:sldMk cId="1200592999" sldId="356"/>
            <ac:spMk id="2" creationId="{D7839099-5198-DCA5-25CC-7091B7DB62A1}"/>
          </ac:spMkLst>
        </pc:spChg>
        <pc:spChg chg="del">
          <ac:chgData name="Alexander Sellapillai" userId="5a95c19abef8aa5e" providerId="LiveId" clId="{23FE3005-BF19-432F-B143-EBE19D15FA96}" dt="2025-07-09T16:52:19.473" v="509" actId="478"/>
          <ac:spMkLst>
            <pc:docMk/>
            <pc:sldMk cId="1200592999" sldId="356"/>
            <ac:spMk id="11" creationId="{E018EB9B-37AF-5302-9DB2-1F504D5C4B39}"/>
          </ac:spMkLst>
        </pc:spChg>
        <pc:picChg chg="add mod">
          <ac:chgData name="Alexander Sellapillai" userId="5a95c19abef8aa5e" providerId="LiveId" clId="{23FE3005-BF19-432F-B143-EBE19D15FA96}" dt="2025-07-09T16:52:39.187" v="510"/>
          <ac:picMkLst>
            <pc:docMk/>
            <pc:sldMk cId="1200592999" sldId="356"/>
            <ac:picMk id="3" creationId="{862BD4DE-03CE-4B6D-7BED-3D1A37D70638}"/>
          </ac:picMkLst>
        </pc:picChg>
        <pc:picChg chg="del">
          <ac:chgData name="Alexander Sellapillai" userId="5a95c19abef8aa5e" providerId="LiveId" clId="{23FE3005-BF19-432F-B143-EBE19D15FA96}" dt="2025-07-09T16:52:19.473" v="509" actId="478"/>
          <ac:picMkLst>
            <pc:docMk/>
            <pc:sldMk cId="1200592999" sldId="356"/>
            <ac:picMk id="8" creationId="{297894CE-E35C-16FD-EED6-6894C5BD5233}"/>
          </ac:picMkLst>
        </pc:picChg>
      </pc:sldChg>
      <pc:sldChg chg="addSp delSp modSp mod">
        <pc:chgData name="Alexander Sellapillai" userId="5a95c19abef8aa5e" providerId="LiveId" clId="{23FE3005-BF19-432F-B143-EBE19D15FA96}" dt="2025-07-09T15:23:42.990" v="4" actId="20577"/>
        <pc:sldMkLst>
          <pc:docMk/>
          <pc:sldMk cId="3028551488" sldId="361"/>
        </pc:sldMkLst>
        <pc:spChg chg="mod">
          <ac:chgData name="Alexander Sellapillai" userId="5a95c19abef8aa5e" providerId="LiveId" clId="{23FE3005-BF19-432F-B143-EBE19D15FA96}" dt="2025-07-09T15:23:42.990" v="4" actId="20577"/>
          <ac:spMkLst>
            <pc:docMk/>
            <pc:sldMk cId="3028551488" sldId="361"/>
            <ac:spMk id="3" creationId="{00000000-0000-0000-0000-000000000000}"/>
          </ac:spMkLst>
        </pc:spChg>
        <pc:picChg chg="add mod">
          <ac:chgData name="Alexander Sellapillai" userId="5a95c19abef8aa5e" providerId="LiveId" clId="{23FE3005-BF19-432F-B143-EBE19D15FA96}" dt="2025-07-09T15:23:30.230" v="1"/>
          <ac:picMkLst>
            <pc:docMk/>
            <pc:sldMk cId="3028551488" sldId="361"/>
            <ac:picMk id="2" creationId="{4C7400F5-90CA-CB6E-E74A-574434EBCFF8}"/>
          </ac:picMkLst>
        </pc:picChg>
        <pc:picChg chg="del">
          <ac:chgData name="Alexander Sellapillai" userId="5a95c19abef8aa5e" providerId="LiveId" clId="{23FE3005-BF19-432F-B143-EBE19D15FA96}" dt="2025-07-09T15:23:29.267" v="0" actId="478"/>
          <ac:picMkLst>
            <pc:docMk/>
            <pc:sldMk cId="3028551488" sldId="361"/>
            <ac:picMk id="5" creationId="{B2C127EB-CEE6-CA12-D7F6-E671F0DB7A8F}"/>
          </ac:picMkLst>
        </pc:picChg>
      </pc:sldChg>
      <pc:sldChg chg="modSp mod">
        <pc:chgData name="Alexander Sellapillai" userId="5a95c19abef8aa5e" providerId="LiveId" clId="{23FE3005-BF19-432F-B143-EBE19D15FA96}" dt="2025-07-09T17:38:30.336" v="899" actId="33524"/>
        <pc:sldMkLst>
          <pc:docMk/>
          <pc:sldMk cId="3507464044" sldId="362"/>
        </pc:sldMkLst>
        <pc:spChg chg="mod">
          <ac:chgData name="Alexander Sellapillai" userId="5a95c19abef8aa5e" providerId="LiveId" clId="{23FE3005-BF19-432F-B143-EBE19D15FA96}" dt="2025-07-09T17:38:30.336" v="899" actId="33524"/>
          <ac:spMkLst>
            <pc:docMk/>
            <pc:sldMk cId="3507464044" sldId="362"/>
            <ac:spMk id="3" creationId="{00000000-0000-0000-0000-000000000000}"/>
          </ac:spMkLst>
        </pc:spChg>
      </pc:sldChg>
      <pc:sldChg chg="modSp mod">
        <pc:chgData name="Alexander Sellapillai" userId="5a95c19abef8aa5e" providerId="LiveId" clId="{23FE3005-BF19-432F-B143-EBE19D15FA96}" dt="2025-07-09T16:12:29.010" v="118" actId="20577"/>
        <pc:sldMkLst>
          <pc:docMk/>
          <pc:sldMk cId="288874753" sldId="377"/>
        </pc:sldMkLst>
        <pc:spChg chg="mod">
          <ac:chgData name="Alexander Sellapillai" userId="5a95c19abef8aa5e" providerId="LiveId" clId="{23FE3005-BF19-432F-B143-EBE19D15FA96}" dt="2025-07-09T16:12:29.010" v="118" actId="20577"/>
          <ac:spMkLst>
            <pc:docMk/>
            <pc:sldMk cId="288874753" sldId="377"/>
            <ac:spMk id="4" creationId="{8F374FA8-602B-3D3D-C36F-7CB45044915F}"/>
          </ac:spMkLst>
        </pc:spChg>
      </pc:sldChg>
      <pc:sldChg chg="modSp mod">
        <pc:chgData name="Alexander Sellapillai" userId="5a95c19abef8aa5e" providerId="LiveId" clId="{23FE3005-BF19-432F-B143-EBE19D15FA96}" dt="2025-07-09T16:12:22.513" v="116" actId="20577"/>
        <pc:sldMkLst>
          <pc:docMk/>
          <pc:sldMk cId="1225282672" sldId="378"/>
        </pc:sldMkLst>
        <pc:spChg chg="mod">
          <ac:chgData name="Alexander Sellapillai" userId="5a95c19abef8aa5e" providerId="LiveId" clId="{23FE3005-BF19-432F-B143-EBE19D15FA96}" dt="2025-07-09T16:12:22.513" v="116" actId="20577"/>
          <ac:spMkLst>
            <pc:docMk/>
            <pc:sldMk cId="1225282672" sldId="378"/>
            <ac:spMk id="4" creationId="{8F374FA8-602B-3D3D-C36F-7CB45044915F}"/>
          </ac:spMkLst>
        </pc:spChg>
      </pc:sldChg>
      <pc:sldChg chg="modSp mod">
        <pc:chgData name="Alexander Sellapillai" userId="5a95c19abef8aa5e" providerId="LiveId" clId="{23FE3005-BF19-432F-B143-EBE19D15FA96}" dt="2025-07-09T16:12:13.920" v="114" actId="20577"/>
        <pc:sldMkLst>
          <pc:docMk/>
          <pc:sldMk cId="377157533" sldId="379"/>
        </pc:sldMkLst>
        <pc:spChg chg="mod">
          <ac:chgData name="Alexander Sellapillai" userId="5a95c19abef8aa5e" providerId="LiveId" clId="{23FE3005-BF19-432F-B143-EBE19D15FA96}" dt="2025-07-09T16:12:13.920" v="114" actId="20577"/>
          <ac:spMkLst>
            <pc:docMk/>
            <pc:sldMk cId="377157533" sldId="379"/>
            <ac:spMk id="4" creationId="{8F374FA8-602B-3D3D-C36F-7CB45044915F}"/>
          </ac:spMkLst>
        </pc:spChg>
      </pc:sldChg>
      <pc:sldChg chg="modSp mod">
        <pc:chgData name="Alexander Sellapillai" userId="5a95c19abef8aa5e" providerId="LiveId" clId="{23FE3005-BF19-432F-B143-EBE19D15FA96}" dt="2025-07-09T16:12:08.576" v="113" actId="20577"/>
        <pc:sldMkLst>
          <pc:docMk/>
          <pc:sldMk cId="3953193616" sldId="380"/>
        </pc:sldMkLst>
        <pc:spChg chg="mod">
          <ac:chgData name="Alexander Sellapillai" userId="5a95c19abef8aa5e" providerId="LiveId" clId="{23FE3005-BF19-432F-B143-EBE19D15FA96}" dt="2025-07-09T16:12:08.576" v="113" actId="20577"/>
          <ac:spMkLst>
            <pc:docMk/>
            <pc:sldMk cId="3953193616" sldId="380"/>
            <ac:spMk id="4" creationId="{8F374FA8-602B-3D3D-C36F-7CB45044915F}"/>
          </ac:spMkLst>
        </pc:spChg>
      </pc:sldChg>
      <pc:sldChg chg="modSp mod">
        <pc:chgData name="Alexander Sellapillai" userId="5a95c19abef8aa5e" providerId="LiveId" clId="{23FE3005-BF19-432F-B143-EBE19D15FA96}" dt="2025-07-09T17:48:43.397" v="1325" actId="20577"/>
        <pc:sldMkLst>
          <pc:docMk/>
          <pc:sldMk cId="2406032783" sldId="382"/>
        </pc:sldMkLst>
        <pc:spChg chg="mod">
          <ac:chgData name="Alexander Sellapillai" userId="5a95c19abef8aa5e" providerId="LiveId" clId="{23FE3005-BF19-432F-B143-EBE19D15FA96}" dt="2025-07-09T16:29:09.531" v="332"/>
          <ac:spMkLst>
            <pc:docMk/>
            <pc:sldMk cId="2406032783" sldId="382"/>
            <ac:spMk id="2" creationId="{00000000-0000-0000-0000-000000000000}"/>
          </ac:spMkLst>
        </pc:spChg>
        <pc:spChg chg="mod">
          <ac:chgData name="Alexander Sellapillai" userId="5a95c19abef8aa5e" providerId="LiveId" clId="{23FE3005-BF19-432F-B143-EBE19D15FA96}" dt="2025-07-09T17:48:43.397" v="1325" actId="20577"/>
          <ac:spMkLst>
            <pc:docMk/>
            <pc:sldMk cId="2406032783" sldId="382"/>
            <ac:spMk id="4" creationId="{8F374FA8-602B-3D3D-C36F-7CB45044915F}"/>
          </ac:spMkLst>
        </pc:spChg>
      </pc:sldChg>
      <pc:sldChg chg="addSp delSp modSp mod">
        <pc:chgData name="Alexander Sellapillai" userId="5a95c19abef8aa5e" providerId="LiveId" clId="{23FE3005-BF19-432F-B143-EBE19D15FA96}" dt="2025-07-09T17:47:45.219" v="1303" actId="20577"/>
        <pc:sldMkLst>
          <pc:docMk/>
          <pc:sldMk cId="322871845" sldId="383"/>
        </pc:sldMkLst>
        <pc:spChg chg="mod">
          <ac:chgData name="Alexander Sellapillai" userId="5a95c19abef8aa5e" providerId="LiveId" clId="{23FE3005-BF19-432F-B143-EBE19D15FA96}" dt="2025-07-09T16:57:28.086" v="532" actId="20577"/>
          <ac:spMkLst>
            <pc:docMk/>
            <pc:sldMk cId="322871845" sldId="383"/>
            <ac:spMk id="2" creationId="{00000000-0000-0000-0000-000000000000}"/>
          </ac:spMkLst>
        </pc:spChg>
        <pc:spChg chg="mod">
          <ac:chgData name="Alexander Sellapillai" userId="5a95c19abef8aa5e" providerId="LiveId" clId="{23FE3005-BF19-432F-B143-EBE19D15FA96}" dt="2025-07-09T17:47:45.219" v="1303" actId="20577"/>
          <ac:spMkLst>
            <pc:docMk/>
            <pc:sldMk cId="322871845" sldId="383"/>
            <ac:spMk id="4" creationId="{8F374FA8-602B-3D3D-C36F-7CB45044915F}"/>
          </ac:spMkLst>
        </pc:spChg>
        <pc:picChg chg="add del mod">
          <ac:chgData name="Alexander Sellapillai" userId="5a95c19abef8aa5e" providerId="LiveId" clId="{23FE3005-BF19-432F-B143-EBE19D15FA96}" dt="2025-07-09T16:22:37.058" v="137" actId="478"/>
          <ac:picMkLst>
            <pc:docMk/>
            <pc:sldMk cId="322871845" sldId="383"/>
            <ac:picMk id="5" creationId="{DDD3D274-DC5A-845E-34D3-F06DF180422B}"/>
          </ac:picMkLst>
        </pc:picChg>
        <pc:picChg chg="del">
          <ac:chgData name="Alexander Sellapillai" userId="5a95c19abef8aa5e" providerId="LiveId" clId="{23FE3005-BF19-432F-B143-EBE19D15FA96}" dt="2025-07-09T16:22:11.552" v="132" actId="478"/>
          <ac:picMkLst>
            <pc:docMk/>
            <pc:sldMk cId="322871845" sldId="383"/>
            <ac:picMk id="7" creationId="{00000000-0000-0000-0000-000000000000}"/>
          </ac:picMkLst>
        </pc:picChg>
        <pc:picChg chg="add mod">
          <ac:chgData name="Alexander Sellapillai" userId="5a95c19abef8aa5e" providerId="LiveId" clId="{23FE3005-BF19-432F-B143-EBE19D15FA96}" dt="2025-07-09T16:22:42.839" v="140" actId="1076"/>
          <ac:picMkLst>
            <pc:docMk/>
            <pc:sldMk cId="322871845" sldId="383"/>
            <ac:picMk id="8" creationId="{64280465-485B-17DC-3A44-5E24414A3BE7}"/>
          </ac:picMkLst>
        </pc:picChg>
        <pc:picChg chg="del">
          <ac:chgData name="Alexander Sellapillai" userId="5a95c19abef8aa5e" providerId="LiveId" clId="{23FE3005-BF19-432F-B143-EBE19D15FA96}" dt="2025-07-09T16:22:11.552" v="132" actId="478"/>
          <ac:picMkLst>
            <pc:docMk/>
            <pc:sldMk cId="322871845" sldId="383"/>
            <ac:picMk id="17" creationId="{00000000-0000-0000-0000-000000000000}"/>
          </ac:picMkLst>
        </pc:picChg>
      </pc:sldChg>
      <pc:sldChg chg="modSp del mod">
        <pc:chgData name="Alexander Sellapillai" userId="5a95c19abef8aa5e" providerId="LiveId" clId="{23FE3005-BF19-432F-B143-EBE19D15FA96}" dt="2025-07-09T16:25:36.148" v="298" actId="2696"/>
        <pc:sldMkLst>
          <pc:docMk/>
          <pc:sldMk cId="2640732773" sldId="384"/>
        </pc:sldMkLst>
        <pc:spChg chg="mod">
          <ac:chgData name="Alexander Sellapillai" userId="5a95c19abef8aa5e" providerId="LiveId" clId="{23FE3005-BF19-432F-B143-EBE19D15FA96}" dt="2025-07-09T16:25:25.769" v="297" actId="20577"/>
          <ac:spMkLst>
            <pc:docMk/>
            <pc:sldMk cId="2640732773" sldId="384"/>
            <ac:spMk id="2" creationId="{00000000-0000-0000-0000-000000000000}"/>
          </ac:spMkLst>
        </pc:spChg>
      </pc:sldChg>
      <pc:sldChg chg="addSp modSp mod">
        <pc:chgData name="Alexander Sellapillai" userId="5a95c19abef8aa5e" providerId="LiveId" clId="{23FE3005-BF19-432F-B143-EBE19D15FA96}" dt="2025-07-09T17:49:06.826" v="1346" actId="20577"/>
        <pc:sldMkLst>
          <pc:docMk/>
          <pc:sldMk cId="2073458120" sldId="385"/>
        </pc:sldMkLst>
        <pc:spChg chg="mod">
          <ac:chgData name="Alexander Sellapillai" userId="5a95c19abef8aa5e" providerId="LiveId" clId="{23FE3005-BF19-432F-B143-EBE19D15FA96}" dt="2025-07-09T16:34:40.834" v="477" actId="313"/>
          <ac:spMkLst>
            <pc:docMk/>
            <pc:sldMk cId="2073458120" sldId="385"/>
            <ac:spMk id="2" creationId="{00000000-0000-0000-0000-000000000000}"/>
          </ac:spMkLst>
        </pc:spChg>
        <pc:spChg chg="mod">
          <ac:chgData name="Alexander Sellapillai" userId="5a95c19abef8aa5e" providerId="LiveId" clId="{23FE3005-BF19-432F-B143-EBE19D15FA96}" dt="2025-07-09T17:49:06.826" v="1346" actId="20577"/>
          <ac:spMkLst>
            <pc:docMk/>
            <pc:sldMk cId="2073458120" sldId="385"/>
            <ac:spMk id="4" creationId="{8F374FA8-602B-3D3D-C36F-7CB45044915F}"/>
          </ac:spMkLst>
        </pc:spChg>
        <pc:spChg chg="add mod">
          <ac:chgData name="Alexander Sellapillai" userId="5a95c19abef8aa5e" providerId="LiveId" clId="{23FE3005-BF19-432F-B143-EBE19D15FA96}" dt="2025-07-09T16:32:45.772" v="378" actId="1076"/>
          <ac:spMkLst>
            <pc:docMk/>
            <pc:sldMk cId="2073458120" sldId="385"/>
            <ac:spMk id="6" creationId="{17B4E49F-17D0-2A86-17ED-6CF14007AF37}"/>
          </ac:spMkLst>
        </pc:spChg>
        <pc:spChg chg="add mod">
          <ac:chgData name="Alexander Sellapillai" userId="5a95c19abef8aa5e" providerId="LiveId" clId="{23FE3005-BF19-432F-B143-EBE19D15FA96}" dt="2025-07-09T16:35:14.067" v="496" actId="20577"/>
          <ac:spMkLst>
            <pc:docMk/>
            <pc:sldMk cId="2073458120" sldId="385"/>
            <ac:spMk id="7" creationId="{68A49E86-7E3D-10EC-C3A2-2EE6AB6B8EFE}"/>
          </ac:spMkLst>
        </pc:spChg>
        <pc:picChg chg="add mod">
          <ac:chgData name="Alexander Sellapillai" userId="5a95c19abef8aa5e" providerId="LiveId" clId="{23FE3005-BF19-432F-B143-EBE19D15FA96}" dt="2025-07-09T16:34:13.876" v="458" actId="1076"/>
          <ac:picMkLst>
            <pc:docMk/>
            <pc:sldMk cId="2073458120" sldId="385"/>
            <ac:picMk id="3" creationId="{C087A932-B224-CD79-78BA-F8F3E115F4C3}"/>
          </ac:picMkLst>
        </pc:picChg>
        <pc:picChg chg="add mod">
          <ac:chgData name="Alexander Sellapillai" userId="5a95c19abef8aa5e" providerId="LiveId" clId="{23FE3005-BF19-432F-B143-EBE19D15FA96}" dt="2025-07-09T16:32:10.148" v="346"/>
          <ac:picMkLst>
            <pc:docMk/>
            <pc:sldMk cId="2073458120" sldId="385"/>
            <ac:picMk id="5" creationId="{2C155CCF-DA52-7056-5599-724D0D87B116}"/>
          </ac:picMkLst>
        </pc:picChg>
        <pc:picChg chg="mod">
          <ac:chgData name="Alexander Sellapillai" userId="5a95c19abef8aa5e" providerId="LiveId" clId="{23FE3005-BF19-432F-B143-EBE19D15FA96}" dt="2025-07-09T16:34:57.981" v="480" actId="1076"/>
          <ac:picMkLst>
            <pc:docMk/>
            <pc:sldMk cId="2073458120" sldId="385"/>
            <ac:picMk id="6146" creationId="{00000000-0000-0000-0000-000000000000}"/>
          </ac:picMkLst>
        </pc:picChg>
      </pc:sldChg>
      <pc:sldChg chg="addSp delSp modSp add mod">
        <pc:chgData name="Alexander Sellapillai" userId="5a95c19abef8aa5e" providerId="LiveId" clId="{23FE3005-BF19-432F-B143-EBE19D15FA96}" dt="2025-07-09T16:01:40.430" v="60" actId="20577"/>
        <pc:sldMkLst>
          <pc:docMk/>
          <pc:sldMk cId="1692302240" sldId="386"/>
        </pc:sldMkLst>
        <pc:spChg chg="add mod">
          <ac:chgData name="Alexander Sellapillai" userId="5a95c19abef8aa5e" providerId="LiveId" clId="{23FE3005-BF19-432F-B143-EBE19D15FA96}" dt="2025-07-09T16:00:56.816" v="9"/>
          <ac:spMkLst>
            <pc:docMk/>
            <pc:sldMk cId="1692302240" sldId="386"/>
            <ac:spMk id="3" creationId="{4538CDF8-417A-0306-C33A-B25539D822E4}"/>
          </ac:spMkLst>
        </pc:spChg>
        <pc:spChg chg="del mod">
          <ac:chgData name="Alexander Sellapillai" userId="5a95c19abef8aa5e" providerId="LiveId" clId="{23FE3005-BF19-432F-B143-EBE19D15FA96}" dt="2025-07-09T16:00:59.789" v="11" actId="478"/>
          <ac:spMkLst>
            <pc:docMk/>
            <pc:sldMk cId="1692302240" sldId="386"/>
            <ac:spMk id="4" creationId="{587ED8E6-8BF9-819B-F81B-BC54099D865E}"/>
          </ac:spMkLst>
        </pc:spChg>
        <pc:spChg chg="del">
          <ac:chgData name="Alexander Sellapillai" userId="5a95c19abef8aa5e" providerId="LiveId" clId="{23FE3005-BF19-432F-B143-EBE19D15FA96}" dt="2025-07-09T16:00:52.670" v="6" actId="478"/>
          <ac:spMkLst>
            <pc:docMk/>
            <pc:sldMk cId="1692302240" sldId="386"/>
            <ac:spMk id="5" creationId="{1C4D1B5C-7643-A4A2-2565-BEE267EB8994}"/>
          </ac:spMkLst>
        </pc:spChg>
        <pc:spChg chg="add mod">
          <ac:chgData name="Alexander Sellapillai" userId="5a95c19abef8aa5e" providerId="LiveId" clId="{23FE3005-BF19-432F-B143-EBE19D15FA96}" dt="2025-07-09T16:00:53.082" v="8" actId="27636"/>
          <ac:spMkLst>
            <pc:docMk/>
            <pc:sldMk cId="1692302240" sldId="386"/>
            <ac:spMk id="7" creationId="{58C2B940-FF42-3FA7-B5AD-C715D64C5A8B}"/>
          </ac:spMkLst>
        </pc:spChg>
        <pc:spChg chg="add mod">
          <ac:chgData name="Alexander Sellapillai" userId="5a95c19abef8aa5e" providerId="LiveId" clId="{23FE3005-BF19-432F-B143-EBE19D15FA96}" dt="2025-07-09T16:00:53.082" v="8" actId="27636"/>
          <ac:spMkLst>
            <pc:docMk/>
            <pc:sldMk cId="1692302240" sldId="386"/>
            <ac:spMk id="8" creationId="{0F7FED6A-B85D-21B3-EE9E-3402B3A2B265}"/>
          </ac:spMkLst>
        </pc:spChg>
        <pc:spChg chg="del">
          <ac:chgData name="Alexander Sellapillai" userId="5a95c19abef8aa5e" providerId="LiveId" clId="{23FE3005-BF19-432F-B143-EBE19D15FA96}" dt="2025-07-09T16:00:52.670" v="6" actId="478"/>
          <ac:spMkLst>
            <pc:docMk/>
            <pc:sldMk cId="1692302240" sldId="386"/>
            <ac:spMk id="9" creationId="{74DB59D9-CA44-DEFA-34A7-C5B6993476B2}"/>
          </ac:spMkLst>
        </pc:spChg>
        <pc:spChg chg="add mod">
          <ac:chgData name="Alexander Sellapillai" userId="5a95c19abef8aa5e" providerId="LiveId" clId="{23FE3005-BF19-432F-B143-EBE19D15FA96}" dt="2025-07-09T16:00:53.082" v="8" actId="27636"/>
          <ac:spMkLst>
            <pc:docMk/>
            <pc:sldMk cId="1692302240" sldId="386"/>
            <ac:spMk id="11" creationId="{67B17213-C8CB-4DE9-7792-E298E867EEAF}"/>
          </ac:spMkLst>
        </pc:spChg>
        <pc:spChg chg="add del mod">
          <ac:chgData name="Alexander Sellapillai" userId="5a95c19abef8aa5e" providerId="LiveId" clId="{23FE3005-BF19-432F-B143-EBE19D15FA96}" dt="2025-07-09T16:01:02.151" v="12" actId="478"/>
          <ac:spMkLst>
            <pc:docMk/>
            <pc:sldMk cId="1692302240" sldId="386"/>
            <ac:spMk id="13" creationId="{96377CCE-4E14-F2A0-BED8-25FAF9DB9157}"/>
          </ac:spMkLst>
        </pc:spChg>
        <pc:spChg chg="add mod">
          <ac:chgData name="Alexander Sellapillai" userId="5a95c19abef8aa5e" providerId="LiveId" clId="{23FE3005-BF19-432F-B143-EBE19D15FA96}" dt="2025-07-09T16:01:40.430" v="60" actId="20577"/>
          <ac:spMkLst>
            <pc:docMk/>
            <pc:sldMk cId="1692302240" sldId="386"/>
            <ac:spMk id="14" creationId="{4BF80BB0-1FE1-7EC0-FA2F-3F5F55688325}"/>
          </ac:spMkLst>
        </pc:spChg>
        <pc:spChg chg="add mod">
          <ac:chgData name="Alexander Sellapillai" userId="5a95c19abef8aa5e" providerId="LiveId" clId="{23FE3005-BF19-432F-B143-EBE19D15FA96}" dt="2025-07-09T16:01:16.842" v="16" actId="14100"/>
          <ac:spMkLst>
            <pc:docMk/>
            <pc:sldMk cId="1692302240" sldId="386"/>
            <ac:spMk id="16" creationId="{E3B75411-728D-9075-E821-DB39186EE3C6}"/>
          </ac:spMkLst>
        </pc:spChg>
        <pc:spChg chg="add del mod">
          <ac:chgData name="Alexander Sellapillai" userId="5a95c19abef8aa5e" providerId="LiveId" clId="{23FE3005-BF19-432F-B143-EBE19D15FA96}" dt="2025-07-09T16:01:09.198" v="14" actId="478"/>
          <ac:spMkLst>
            <pc:docMk/>
            <pc:sldMk cId="1692302240" sldId="386"/>
            <ac:spMk id="17" creationId="{14E07C26-6B34-9050-A3C4-CF71261BD8B2}"/>
          </ac:spMkLst>
        </pc:spChg>
        <pc:spChg chg="add del mod">
          <ac:chgData name="Alexander Sellapillai" userId="5a95c19abef8aa5e" providerId="LiveId" clId="{23FE3005-BF19-432F-B143-EBE19D15FA96}" dt="2025-07-09T16:01:11.958" v="15" actId="478"/>
          <ac:spMkLst>
            <pc:docMk/>
            <pc:sldMk cId="1692302240" sldId="386"/>
            <ac:spMk id="19" creationId="{125DAEF3-E8A1-9EE2-264C-99753FB1AB4C}"/>
          </ac:spMkLst>
        </pc:spChg>
        <pc:picChg chg="del">
          <ac:chgData name="Alexander Sellapillai" userId="5a95c19abef8aa5e" providerId="LiveId" clId="{23FE3005-BF19-432F-B143-EBE19D15FA96}" dt="2025-07-09T16:00:52.670" v="6" actId="478"/>
          <ac:picMkLst>
            <pc:docMk/>
            <pc:sldMk cId="1692302240" sldId="386"/>
            <ac:picMk id="2" creationId="{205E82C8-592F-68F8-B4E2-A65C9851DC8B}"/>
          </ac:picMkLst>
        </pc:picChg>
        <pc:picChg chg="add mod">
          <ac:chgData name="Alexander Sellapillai" userId="5a95c19abef8aa5e" providerId="LiveId" clId="{23FE3005-BF19-432F-B143-EBE19D15FA96}" dt="2025-07-09T16:00:53.082" v="8" actId="27636"/>
          <ac:picMkLst>
            <pc:docMk/>
            <pc:sldMk cId="1692302240" sldId="386"/>
            <ac:picMk id="6" creationId="{565BE6B5-2331-E6FE-9FF5-D83924AC1A5F}"/>
          </ac:picMkLst>
        </pc:picChg>
        <pc:picChg chg="add mod">
          <ac:chgData name="Alexander Sellapillai" userId="5a95c19abef8aa5e" providerId="LiveId" clId="{23FE3005-BF19-432F-B143-EBE19D15FA96}" dt="2025-07-09T16:00:53.082" v="8" actId="27636"/>
          <ac:picMkLst>
            <pc:docMk/>
            <pc:sldMk cId="1692302240" sldId="386"/>
            <ac:picMk id="10" creationId="{F4BF12E1-0BCD-C995-9445-DE4876C32CE5}"/>
          </ac:picMkLst>
        </pc:picChg>
        <pc:picChg chg="add mod">
          <ac:chgData name="Alexander Sellapillai" userId="5a95c19abef8aa5e" providerId="LiveId" clId="{23FE3005-BF19-432F-B143-EBE19D15FA96}" dt="2025-07-09T16:01:18.908" v="17" actId="1076"/>
          <ac:picMkLst>
            <pc:docMk/>
            <pc:sldMk cId="1692302240" sldId="386"/>
            <ac:picMk id="15" creationId="{86937A51-5095-9C62-CC6D-D6212949F651}"/>
          </ac:picMkLst>
        </pc:picChg>
        <pc:picChg chg="add del mod">
          <ac:chgData name="Alexander Sellapillai" userId="5a95c19abef8aa5e" providerId="LiveId" clId="{23FE3005-BF19-432F-B143-EBE19D15FA96}" dt="2025-07-09T16:01:11.958" v="15" actId="478"/>
          <ac:picMkLst>
            <pc:docMk/>
            <pc:sldMk cId="1692302240" sldId="386"/>
            <ac:picMk id="18" creationId="{319FD503-C524-9F88-043E-36CE482BD7AD}"/>
          </ac:picMkLst>
        </pc:picChg>
      </pc:sldChg>
      <pc:sldChg chg="addSp delSp modSp add del mod">
        <pc:chgData name="Alexander Sellapillai" userId="5a95c19abef8aa5e" providerId="LiveId" clId="{23FE3005-BF19-432F-B143-EBE19D15FA96}" dt="2025-07-09T17:50:03.932" v="1350" actId="2696"/>
        <pc:sldMkLst>
          <pc:docMk/>
          <pc:sldMk cId="3839988633" sldId="387"/>
        </pc:sldMkLst>
        <pc:spChg chg="mod">
          <ac:chgData name="Alexander Sellapillai" userId="5a95c19abef8aa5e" providerId="LiveId" clId="{23FE3005-BF19-432F-B143-EBE19D15FA96}" dt="2025-07-09T17:37:31.461" v="889" actId="1076"/>
          <ac:spMkLst>
            <pc:docMk/>
            <pc:sldMk cId="3839988633" sldId="387"/>
            <ac:spMk id="11" creationId="{A6C8B69E-F805-A16B-E70D-FAF1153E7D2F}"/>
          </ac:spMkLst>
        </pc:spChg>
        <pc:picChg chg="add del mod">
          <ac:chgData name="Alexander Sellapillai" userId="5a95c19abef8aa5e" providerId="LiveId" clId="{23FE3005-BF19-432F-B143-EBE19D15FA96}" dt="2025-07-09T17:37:13.253" v="884" actId="478"/>
          <ac:picMkLst>
            <pc:docMk/>
            <pc:sldMk cId="3839988633" sldId="387"/>
            <ac:picMk id="2" creationId="{7BA02B87-C144-5A04-FC84-F37375C987B3}"/>
          </ac:picMkLst>
        </pc:picChg>
        <pc:picChg chg="add del mod">
          <ac:chgData name="Alexander Sellapillai" userId="5a95c19abef8aa5e" providerId="LiveId" clId="{23FE3005-BF19-432F-B143-EBE19D15FA96}" dt="2025-07-09T17:33:26.660" v="856" actId="478"/>
          <ac:picMkLst>
            <pc:docMk/>
            <pc:sldMk cId="3839988633" sldId="387"/>
            <ac:picMk id="5" creationId="{0BCEEAE0-7511-1588-D421-6EA113FD14D7}"/>
          </ac:picMkLst>
        </pc:picChg>
        <pc:picChg chg="del">
          <ac:chgData name="Alexander Sellapillai" userId="5a95c19abef8aa5e" providerId="LiveId" clId="{23FE3005-BF19-432F-B143-EBE19D15FA96}" dt="2025-07-09T17:31:01.061" v="853" actId="478"/>
          <ac:picMkLst>
            <pc:docMk/>
            <pc:sldMk cId="3839988633" sldId="387"/>
            <ac:picMk id="7" creationId="{F08CBEF3-1C3E-E68F-D4EF-614166CBFA68}"/>
          </ac:picMkLst>
        </pc:picChg>
        <pc:picChg chg="add mod">
          <ac:chgData name="Alexander Sellapillai" userId="5a95c19abef8aa5e" providerId="LiveId" clId="{23FE3005-BF19-432F-B143-EBE19D15FA96}" dt="2025-07-09T17:37:33.294" v="890" actId="1076"/>
          <ac:picMkLst>
            <pc:docMk/>
            <pc:sldMk cId="3839988633" sldId="387"/>
            <ac:picMk id="8" creationId="{ACA62987-8695-3C54-42FA-DF1989256932}"/>
          </ac:picMkLst>
        </pc:picChg>
        <pc:picChg chg="del">
          <ac:chgData name="Alexander Sellapillai" userId="5a95c19abef8aa5e" providerId="LiveId" clId="{23FE3005-BF19-432F-B143-EBE19D15FA96}" dt="2025-07-09T17:30:03.707" v="849" actId="478"/>
          <ac:picMkLst>
            <pc:docMk/>
            <pc:sldMk cId="3839988633" sldId="387"/>
            <ac:picMk id="10" creationId="{45962FAD-45AF-0DBE-E361-4594C71AC1FC}"/>
          </ac:picMkLst>
        </pc:picChg>
      </pc:sldChg>
      <pc:sldChg chg="addSp delSp modSp add mod">
        <pc:chgData name="Alexander Sellapillai" userId="5a95c19abef8aa5e" providerId="LiveId" clId="{23FE3005-BF19-432F-B143-EBE19D15FA96}" dt="2025-07-10T03:43:00.128" v="1413" actId="1076"/>
        <pc:sldMkLst>
          <pc:docMk/>
          <pc:sldMk cId="2919907678" sldId="388"/>
        </pc:sldMkLst>
        <pc:spChg chg="mod">
          <ac:chgData name="Alexander Sellapillai" userId="5a95c19abef8aa5e" providerId="LiveId" clId="{23FE3005-BF19-432F-B143-EBE19D15FA96}" dt="2025-07-09T17:07:47.348" v="717" actId="1076"/>
          <ac:spMkLst>
            <pc:docMk/>
            <pc:sldMk cId="2919907678" sldId="388"/>
            <ac:spMk id="11" creationId="{E018EB9B-37AF-5302-9DB2-1F504D5C4B39}"/>
          </ac:spMkLst>
        </pc:spChg>
        <pc:picChg chg="add mod">
          <ac:chgData name="Alexander Sellapillai" userId="5a95c19abef8aa5e" providerId="LiveId" clId="{23FE3005-BF19-432F-B143-EBE19D15FA96}" dt="2025-07-10T03:43:00.128" v="1413" actId="1076"/>
          <ac:picMkLst>
            <pc:docMk/>
            <pc:sldMk cId="2919907678" sldId="388"/>
            <ac:picMk id="3" creationId="{7B4D19DF-1ECF-D260-E2CA-B887A41FAD64}"/>
          </ac:picMkLst>
        </pc:picChg>
        <pc:picChg chg="del">
          <ac:chgData name="Alexander Sellapillai" userId="5a95c19abef8aa5e" providerId="LiveId" clId="{23FE3005-BF19-432F-B143-EBE19D15FA96}" dt="2025-07-09T17:34:13.406" v="864" actId="478"/>
          <ac:picMkLst>
            <pc:docMk/>
            <pc:sldMk cId="2919907678" sldId="388"/>
            <ac:picMk id="10" creationId="{8F4C4AAE-4608-BE87-AC95-DA8C6023355D}"/>
          </ac:picMkLst>
        </pc:picChg>
      </pc:sldChg>
      <pc:sldChg chg="addSp delSp modSp add mod">
        <pc:chgData name="Alexander Sellapillai" userId="5a95c19abef8aa5e" providerId="LiveId" clId="{23FE3005-BF19-432F-B143-EBE19D15FA96}" dt="2025-07-09T17:46:30.685" v="1292" actId="20577"/>
        <pc:sldMkLst>
          <pc:docMk/>
          <pc:sldMk cId="4231781996" sldId="389"/>
        </pc:sldMkLst>
        <pc:spChg chg="mod">
          <ac:chgData name="Alexander Sellapillai" userId="5a95c19abef8aa5e" providerId="LiveId" clId="{23FE3005-BF19-432F-B143-EBE19D15FA96}" dt="2025-07-09T17:46:30.685" v="1292" actId="20577"/>
          <ac:spMkLst>
            <pc:docMk/>
            <pc:sldMk cId="4231781996" sldId="389"/>
            <ac:spMk id="4" creationId="{5133CE21-BEE1-2BD4-BB40-06E8F3D16931}"/>
          </ac:spMkLst>
        </pc:spChg>
        <pc:spChg chg="mod">
          <ac:chgData name="Alexander Sellapillai" userId="5a95c19abef8aa5e" providerId="LiveId" clId="{23FE3005-BF19-432F-B143-EBE19D15FA96}" dt="2025-07-09T17:38:08.294" v="898" actId="1076"/>
          <ac:spMkLst>
            <pc:docMk/>
            <pc:sldMk cId="4231781996" sldId="389"/>
            <ac:spMk id="6" creationId="{10ED0207-61A4-0709-8AFA-30929B1AE2F0}"/>
          </ac:spMkLst>
        </pc:spChg>
        <pc:picChg chg="add mod">
          <ac:chgData name="Alexander Sellapillai" userId="5a95c19abef8aa5e" providerId="LiveId" clId="{23FE3005-BF19-432F-B143-EBE19D15FA96}" dt="2025-07-09T17:37:54.892" v="894" actId="1076"/>
          <ac:picMkLst>
            <pc:docMk/>
            <pc:sldMk cId="4231781996" sldId="389"/>
            <ac:picMk id="3" creationId="{FEB0762D-B280-6BA5-ADF9-EDEB6C6BFC06}"/>
          </ac:picMkLst>
        </pc:picChg>
        <pc:picChg chg="add del mod">
          <ac:chgData name="Alexander Sellapillai" userId="5a95c19abef8aa5e" providerId="LiveId" clId="{23FE3005-BF19-432F-B143-EBE19D15FA96}" dt="2025-07-09T17:37:49.061" v="891" actId="478"/>
          <ac:picMkLst>
            <pc:docMk/>
            <pc:sldMk cId="4231781996" sldId="389"/>
            <ac:picMk id="7" creationId="{50AFFDE6-02F9-70F2-7C86-10060C961147}"/>
          </ac:picMkLst>
        </pc:picChg>
        <pc:picChg chg="del">
          <ac:chgData name="Alexander Sellapillai" userId="5a95c19abef8aa5e" providerId="LiveId" clId="{23FE3005-BF19-432F-B143-EBE19D15FA96}" dt="2025-07-09T17:34:02.023" v="863" actId="478"/>
          <ac:picMkLst>
            <pc:docMk/>
            <pc:sldMk cId="4231781996" sldId="389"/>
            <ac:picMk id="9" creationId="{5EAA0815-2AF9-6786-56EA-0A140F2662F5}"/>
          </ac:picMkLst>
        </pc:picChg>
        <pc:picChg chg="del mod">
          <ac:chgData name="Alexander Sellapillai" userId="5a95c19abef8aa5e" providerId="LiveId" clId="{23FE3005-BF19-432F-B143-EBE19D15FA96}" dt="2025-07-09T17:29:31.006" v="838" actId="478"/>
          <ac:picMkLst>
            <pc:docMk/>
            <pc:sldMk cId="4231781996" sldId="389"/>
            <ac:picMk id="13" creationId="{EC684DA1-2F6A-F511-3DA8-835B4814A506}"/>
          </ac:picMkLst>
        </pc:picChg>
      </pc:sldChg>
      <pc:sldChg chg="addSp delSp modSp add mod">
        <pc:chgData name="Alexander Sellapillai" userId="5a95c19abef8aa5e" providerId="LiveId" clId="{23FE3005-BF19-432F-B143-EBE19D15FA96}" dt="2025-07-09T17:27:45.815" v="834" actId="1076"/>
        <pc:sldMkLst>
          <pc:docMk/>
          <pc:sldMk cId="2174981155" sldId="390"/>
        </pc:sldMkLst>
        <pc:spChg chg="mod">
          <ac:chgData name="Alexander Sellapillai" userId="5a95c19abef8aa5e" providerId="LiveId" clId="{23FE3005-BF19-432F-B143-EBE19D15FA96}" dt="2025-07-09T17:21:18.052" v="823" actId="20577"/>
          <ac:spMkLst>
            <pc:docMk/>
            <pc:sldMk cId="2174981155" sldId="390"/>
            <ac:spMk id="6" creationId="{7119A311-F246-12B5-D33C-4C633D2FB037}"/>
          </ac:spMkLst>
        </pc:spChg>
        <pc:picChg chg="add del mod">
          <ac:chgData name="Alexander Sellapillai" userId="5a95c19abef8aa5e" providerId="LiveId" clId="{23FE3005-BF19-432F-B143-EBE19D15FA96}" dt="2025-07-09T17:27:25.868" v="829" actId="478"/>
          <ac:picMkLst>
            <pc:docMk/>
            <pc:sldMk cId="2174981155" sldId="390"/>
            <ac:picMk id="3" creationId="{99C7F7CA-0E16-2193-783A-C89EFFF1A4BB}"/>
          </ac:picMkLst>
        </pc:picChg>
        <pc:picChg chg="add del">
          <ac:chgData name="Alexander Sellapillai" userId="5a95c19abef8aa5e" providerId="LiveId" clId="{23FE3005-BF19-432F-B143-EBE19D15FA96}" dt="2025-07-09T17:27:28.500" v="831" actId="22"/>
          <ac:picMkLst>
            <pc:docMk/>
            <pc:sldMk cId="2174981155" sldId="390"/>
            <ac:picMk id="7" creationId="{769CBEE9-196E-EC50-393F-EEB7C5A27045}"/>
          </ac:picMkLst>
        </pc:picChg>
        <pc:picChg chg="add mod">
          <ac:chgData name="Alexander Sellapillai" userId="5a95c19abef8aa5e" providerId="LiveId" clId="{23FE3005-BF19-432F-B143-EBE19D15FA96}" dt="2025-07-09T17:27:45.815" v="834" actId="1076"/>
          <ac:picMkLst>
            <pc:docMk/>
            <pc:sldMk cId="2174981155" sldId="390"/>
            <ac:picMk id="9" creationId="{DD5546C1-9AE0-B8E4-4830-6B4B52BECF31}"/>
          </ac:picMkLst>
        </pc:picChg>
        <pc:picChg chg="del mod">
          <ac:chgData name="Alexander Sellapillai" userId="5a95c19abef8aa5e" providerId="LiveId" clId="{23FE3005-BF19-432F-B143-EBE19D15FA96}" dt="2025-07-09T17:24:52.175" v="825" actId="478"/>
          <ac:picMkLst>
            <pc:docMk/>
            <pc:sldMk cId="2174981155" sldId="390"/>
            <ac:picMk id="14" creationId="{E2473576-5205-BAC2-9176-C0C9FA05B69F}"/>
          </ac:picMkLst>
        </pc:picChg>
      </pc:sldChg>
      <pc:sldChg chg="addSp delSp modSp add mod">
        <pc:chgData name="Alexander Sellapillai" userId="5a95c19abef8aa5e" providerId="LiveId" clId="{23FE3005-BF19-432F-B143-EBE19D15FA96}" dt="2025-07-09T17:49:48.806" v="1349" actId="1076"/>
        <pc:sldMkLst>
          <pc:docMk/>
          <pc:sldMk cId="1168995067" sldId="391"/>
        </pc:sldMkLst>
        <pc:spChg chg="mod">
          <ac:chgData name="Alexander Sellapillai" userId="5a95c19abef8aa5e" providerId="LiveId" clId="{23FE3005-BF19-432F-B143-EBE19D15FA96}" dt="2025-07-09T17:49:43.669" v="1347" actId="6549"/>
          <ac:spMkLst>
            <pc:docMk/>
            <pc:sldMk cId="1168995067" sldId="391"/>
            <ac:spMk id="2" creationId="{71549B4B-27A9-CF74-84CC-AD4BB463479E}"/>
          </ac:spMkLst>
        </pc:spChg>
        <pc:spChg chg="mod">
          <ac:chgData name="Alexander Sellapillai" userId="5a95c19abef8aa5e" providerId="LiveId" clId="{23FE3005-BF19-432F-B143-EBE19D15FA96}" dt="2025-07-09T17:47:56.303" v="1304" actId="20577"/>
          <ac:spMkLst>
            <pc:docMk/>
            <pc:sldMk cId="1168995067" sldId="391"/>
            <ac:spMk id="4" creationId="{07F0E0DC-CB24-980D-F948-6ED310336275}"/>
          </ac:spMkLst>
        </pc:spChg>
        <pc:spChg chg="del">
          <ac:chgData name="Alexander Sellapillai" userId="5a95c19abef8aa5e" providerId="LiveId" clId="{23FE3005-BF19-432F-B143-EBE19D15FA96}" dt="2025-07-09T16:58:15.821" v="535" actId="478"/>
          <ac:spMkLst>
            <pc:docMk/>
            <pc:sldMk cId="1168995067" sldId="391"/>
            <ac:spMk id="6" creationId="{37AE2858-F6C9-B036-5C6F-142544EC0005}"/>
          </ac:spMkLst>
        </pc:spChg>
        <pc:spChg chg="mod">
          <ac:chgData name="Alexander Sellapillai" userId="5a95c19abef8aa5e" providerId="LiveId" clId="{23FE3005-BF19-432F-B143-EBE19D15FA96}" dt="2025-07-09T17:49:48.806" v="1349" actId="1076"/>
          <ac:spMkLst>
            <pc:docMk/>
            <pc:sldMk cId="1168995067" sldId="391"/>
            <ac:spMk id="7" creationId="{82248038-4E9A-C023-7CA4-C50DDDA7E509}"/>
          </ac:spMkLst>
        </pc:spChg>
        <pc:picChg chg="del">
          <ac:chgData name="Alexander Sellapillai" userId="5a95c19abef8aa5e" providerId="LiveId" clId="{23FE3005-BF19-432F-B143-EBE19D15FA96}" dt="2025-07-09T16:58:12.951" v="534" actId="478"/>
          <ac:picMkLst>
            <pc:docMk/>
            <pc:sldMk cId="1168995067" sldId="391"/>
            <ac:picMk id="3" creationId="{E58D989B-46BE-00ED-1FB7-0A1B3B8C62DD}"/>
          </ac:picMkLst>
        </pc:picChg>
        <pc:picChg chg="add mod">
          <ac:chgData name="Alexander Sellapillai" userId="5a95c19abef8aa5e" providerId="LiveId" clId="{23FE3005-BF19-432F-B143-EBE19D15FA96}" dt="2025-07-09T17:49:46.690" v="1348" actId="1076"/>
          <ac:picMkLst>
            <pc:docMk/>
            <pc:sldMk cId="1168995067" sldId="391"/>
            <ac:picMk id="5" creationId="{055918C3-2741-2B74-6F38-884FF2E8BADF}"/>
          </ac:picMkLst>
        </pc:picChg>
        <pc:picChg chg="del mod">
          <ac:chgData name="Alexander Sellapillai" userId="5a95c19abef8aa5e" providerId="LiveId" clId="{23FE3005-BF19-432F-B143-EBE19D15FA96}" dt="2025-07-09T17:06:38.977" v="687" actId="478"/>
          <ac:picMkLst>
            <pc:docMk/>
            <pc:sldMk cId="1168995067" sldId="391"/>
            <ac:picMk id="6146" creationId="{EFD6D1DB-EEC3-4A0A-CEE0-06AADB2934C9}"/>
          </ac:picMkLst>
        </pc:picChg>
      </pc:sldChg>
      <pc:sldChg chg="addSp delSp modSp add mod setBg setFolMasterObjs">
        <pc:chgData name="Alexander Sellapillai" userId="5a95c19abef8aa5e" providerId="LiveId" clId="{23FE3005-BF19-432F-B143-EBE19D15FA96}" dt="2025-07-09T17:53:26.068" v="1410" actId="207"/>
        <pc:sldMkLst>
          <pc:docMk/>
          <pc:sldMk cId="4293830934" sldId="392"/>
        </pc:sldMkLst>
        <pc:spChg chg="mod">
          <ac:chgData name="Alexander Sellapillai" userId="5a95c19abef8aa5e" providerId="LiveId" clId="{23FE3005-BF19-432F-B143-EBE19D15FA96}" dt="2025-07-09T17:46:52.365" v="1297" actId="20577"/>
          <ac:spMkLst>
            <pc:docMk/>
            <pc:sldMk cId="4293830934" sldId="392"/>
            <ac:spMk id="4" creationId="{450CF373-64D3-8D95-2D5E-FAFB7703ADF6}"/>
          </ac:spMkLst>
        </pc:spChg>
        <pc:spChg chg="add del mod">
          <ac:chgData name="Alexander Sellapillai" userId="5a95c19abef8aa5e" providerId="LiveId" clId="{23FE3005-BF19-432F-B143-EBE19D15FA96}" dt="2025-07-09T17:53:11.490" v="1406" actId="207"/>
          <ac:spMkLst>
            <pc:docMk/>
            <pc:sldMk cId="4293830934" sldId="392"/>
            <ac:spMk id="6" creationId="{4000459C-2171-A584-707E-DDFF97C1BE78}"/>
          </ac:spMkLst>
        </pc:spChg>
        <pc:spChg chg="add del">
          <ac:chgData name="Alexander Sellapillai" userId="5a95c19abef8aa5e" providerId="LiveId" clId="{23FE3005-BF19-432F-B143-EBE19D15FA96}" dt="2025-07-09T17:42:36.549" v="905" actId="26606"/>
          <ac:spMkLst>
            <pc:docMk/>
            <pc:sldMk cId="4293830934" sldId="392"/>
            <ac:spMk id="17" creationId="{A5931BE0-4B93-4D6C-878E-ACC59D6B4587}"/>
          </ac:spMkLst>
        </pc:spChg>
        <pc:spChg chg="add mod">
          <ac:chgData name="Alexander Sellapillai" userId="5a95c19abef8aa5e" providerId="LiveId" clId="{23FE3005-BF19-432F-B143-EBE19D15FA96}" dt="2025-07-09T17:53:26.068" v="1410" actId="207"/>
          <ac:spMkLst>
            <pc:docMk/>
            <pc:sldMk cId="4293830934" sldId="392"/>
            <ac:spMk id="18" creationId="{4E91AEF4-D140-AA3A-E64A-862DF4EF4CA1}"/>
          </ac:spMkLst>
        </pc:spChg>
        <pc:spChg chg="add del">
          <ac:chgData name="Alexander Sellapillai" userId="5a95c19abef8aa5e" providerId="LiveId" clId="{23FE3005-BF19-432F-B143-EBE19D15FA96}" dt="2025-07-09T17:42:36.549" v="905" actId="26606"/>
          <ac:spMkLst>
            <pc:docMk/>
            <pc:sldMk cId="4293830934" sldId="392"/>
            <ac:spMk id="19" creationId="{DE950493-A53F-4D4C-9157-A238C4B2A731}"/>
          </ac:spMkLst>
        </pc:spChg>
        <pc:spChg chg="add del">
          <ac:chgData name="Alexander Sellapillai" userId="5a95c19abef8aa5e" providerId="LiveId" clId="{23FE3005-BF19-432F-B143-EBE19D15FA96}" dt="2025-07-09T17:42:36.549" v="905" actId="26606"/>
          <ac:spMkLst>
            <pc:docMk/>
            <pc:sldMk cId="4293830934" sldId="392"/>
            <ac:spMk id="25" creationId="{D20AE261-8977-4583-A036-88CC1CE1AEBF}"/>
          </ac:spMkLst>
        </pc:spChg>
        <pc:grpChg chg="add del">
          <ac:chgData name="Alexander Sellapillai" userId="5a95c19abef8aa5e" providerId="LiveId" clId="{23FE3005-BF19-432F-B143-EBE19D15FA96}" dt="2025-07-09T17:42:36.549" v="905" actId="26606"/>
          <ac:grpSpMkLst>
            <pc:docMk/>
            <pc:sldMk cId="4293830934" sldId="392"/>
            <ac:grpSpMk id="11" creationId="{3BDBC526-6DCD-4FF6-8395-D8C22E46E527}"/>
          </ac:grpSpMkLst>
        </pc:grpChg>
        <pc:grpChg chg="add del">
          <ac:chgData name="Alexander Sellapillai" userId="5a95c19abef8aa5e" providerId="LiveId" clId="{23FE3005-BF19-432F-B143-EBE19D15FA96}" dt="2025-07-09T17:42:36.549" v="905" actId="26606"/>
          <ac:grpSpMkLst>
            <pc:docMk/>
            <pc:sldMk cId="4293830934" sldId="392"/>
            <ac:grpSpMk id="21" creationId="{FF1EAF9B-8869-450E-98BF-FD6EA6564B03}"/>
          </ac:grpSpMkLst>
        </pc:grpChg>
        <pc:picChg chg="add del mod">
          <ac:chgData name="Alexander Sellapillai" userId="5a95c19abef8aa5e" providerId="LiveId" clId="{23FE3005-BF19-432F-B143-EBE19D15FA96}" dt="2025-07-09T17:42:40.428" v="906" actId="478"/>
          <ac:picMkLst>
            <pc:docMk/>
            <pc:sldMk cId="4293830934" sldId="392"/>
            <ac:picMk id="3" creationId="{81F83FB0-DBDC-FBC9-EC89-EC0AA38DB5E6}"/>
          </ac:picMkLst>
        </pc:picChg>
        <pc:picChg chg="add del mod">
          <ac:chgData name="Alexander Sellapillai" userId="5a95c19abef8aa5e" providerId="LiveId" clId="{23FE3005-BF19-432F-B143-EBE19D15FA96}" dt="2025-07-09T17:51:01.906" v="1351" actId="478"/>
          <ac:picMkLst>
            <pc:docMk/>
            <pc:sldMk cId="4293830934" sldId="392"/>
            <ac:picMk id="5" creationId="{72A1401C-2281-7402-7160-EB4272E81A9D}"/>
          </ac:picMkLst>
        </pc:picChg>
        <pc:picChg chg="add del mod">
          <ac:chgData name="Alexander Sellapillai" userId="5a95c19abef8aa5e" providerId="LiveId" clId="{23FE3005-BF19-432F-B143-EBE19D15FA96}" dt="2025-07-09T17:51:04.562" v="1354" actId="478"/>
          <ac:picMkLst>
            <pc:docMk/>
            <pc:sldMk cId="4293830934" sldId="392"/>
            <ac:picMk id="8" creationId="{7FB5B68E-1771-00E0-7874-76CC19E42A6C}"/>
          </ac:picMkLst>
        </pc:picChg>
        <pc:picChg chg="add mod">
          <ac:chgData name="Alexander Sellapillai" userId="5a95c19abef8aa5e" providerId="LiveId" clId="{23FE3005-BF19-432F-B143-EBE19D15FA96}" dt="2025-07-09T17:52:01.890" v="1382" actId="14100"/>
          <ac:picMkLst>
            <pc:docMk/>
            <pc:sldMk cId="4293830934" sldId="392"/>
            <ac:picMk id="10" creationId="{B3BA8E01-C575-CE13-883B-3D32CD6131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7/9/2025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1FB2C-8211-73FC-2BE2-1E916592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61D3F-C9E3-192D-18FA-A112231CC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6537B-3086-B1F1-2C92-8B6907B70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DF65E-A2A5-B47F-FE10-1CA924B8A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8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1DC4-8F3D-24D5-07EC-55D381181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714A4-EC83-6654-B6EB-D6037C058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92F8A-B27A-576A-EF32-2EB6CE83C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C6B0C-9390-346B-7AEB-C8AE2F0A3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C0F80-EEA2-A884-7E48-0AF2E1835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4065D-5F71-CDC3-7ACD-B01EEE24C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F6192-1E37-AC4C-72C4-EAA1991DC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CDD3A-DB91-6AB1-7B78-58A7DD286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5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2964D-45A3-80BC-6232-44A97FEDF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8EB97-4D50-3F05-88B3-8CB23BCFF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83F27-99DE-D351-9931-08ED11577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CCF1E-B19B-4C94-C870-1D60EFB32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3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643A-EAA1-8291-38F3-0B136244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639779-B1C6-CD55-159B-CBB228206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087DD-660C-0C13-405D-756B5933F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0147C-686F-1BD4-2B6F-BA52A1B19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1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47646-22E5-D115-4541-DDE0E73A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6980B-4831-4414-6C9D-71ED804C3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2CF01-80F2-A5BD-3D44-5B84C13FB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C7893-AB91-D243-FB13-D0BD2397B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7229E-DC51-AE16-7A5A-7A8791BAC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A008B-4288-0703-8698-52FB4E3A1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AC658-570A-ECFE-4344-FA27DDCAE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84B65-6CF8-A6C3-8FE9-43560392C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EA11-A0F4-B3AA-DA36-AA4BEB45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B5BA0-65EF-88E3-7BCB-2FFA7E907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601FF-41B6-4842-FF98-16713B431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F97E-36F7-4871-2C2F-77B3AA5BD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99948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300" y="842107"/>
            <a:ext cx="91424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02 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dive :  Port Group &amp; Pipeline Group in F5 rSeries</a:t>
            </a:r>
          </a:p>
        </p:txBody>
      </p:sp>
      <p:pic>
        <p:nvPicPr>
          <p:cNvPr id="2" name="Picture 2" descr="https://clouddocs.f5.com/training/community/rseries-training/html/_images/image715.png">
            <a:extLst>
              <a:ext uri="{FF2B5EF4-FFF2-40B4-BE49-F238E27FC236}">
                <a16:creationId xmlns:a16="http://schemas.microsoft.com/office/drawing/2014/main" id="{4C7400F5-90CA-CB6E-E74A-574434EB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5" y="2432988"/>
            <a:ext cx="7182422" cy="3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5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Cake Cutting Game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5738" y="1229706"/>
            <a:ext cx="5378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understand the port group let us play a game.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🎉 Birthday Cake Challenge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Imagine you're at a birthday party with 8 friends, and you've got a 100-gram cake to share.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30" y="4276066"/>
            <a:ext cx="1859564" cy="1558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125" y="3770539"/>
            <a:ext cx="1710240" cy="2366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048" y="4586506"/>
            <a:ext cx="1795122" cy="7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Cake Cutting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0849" y="1287900"/>
            <a:ext cx="10098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🎯 Objective :  Your goal is to divide the cake fairly among your friends by following the rules below.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391" y="2426351"/>
            <a:ext cx="241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E" dirty="0"/>
              <a:t>👥 </a:t>
            </a:r>
            <a:r>
              <a:rPr lang="en-US" dirty="0"/>
              <a:t>Friend Groups Rules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877" y="2946316"/>
            <a:ext cx="46818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Segoe Sans"/>
              </a:rPr>
              <a:t>👥 Group A – Friends 1 to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Can only be served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10g each</a:t>
            </a:r>
            <a:endParaRPr lang="en-US" sz="1600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Must serve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either 2 or 4 friends</a:t>
            </a:r>
            <a:r>
              <a:rPr lang="en-US" sz="1600" dirty="0">
                <a:solidFill>
                  <a:srgbClr val="FFC000"/>
                </a:solidFill>
                <a:latin typeface="Segoe Sans"/>
              </a:rPr>
              <a:t> (even number)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You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may skip</a:t>
            </a:r>
            <a:r>
              <a:rPr lang="en-US" sz="1600" dirty="0">
                <a:solidFill>
                  <a:srgbClr val="FFC000"/>
                </a:solidFill>
                <a:latin typeface="Segoe Sans"/>
              </a:rPr>
              <a:t> serving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24242"/>
              </a:solidFill>
              <a:latin typeface="Segoe Sans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Segoe Sans"/>
              </a:rPr>
              <a:t>👥 Group B – Friends 5 to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Can be served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either 10g or 25g each</a:t>
            </a:r>
            <a:endParaRPr lang="en-US" sz="1600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If one gets 25g,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all served must get 25g</a:t>
            </a:r>
            <a:endParaRPr lang="en-US" sz="1600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If one gets 10g,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all served must get 10g</a:t>
            </a:r>
            <a:endParaRPr lang="en-US" sz="1600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Must serve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either 2 or 4 friends</a:t>
            </a:r>
            <a:r>
              <a:rPr lang="en-US" sz="1600" dirty="0">
                <a:solidFill>
                  <a:srgbClr val="FFC000"/>
                </a:solidFill>
                <a:latin typeface="Segoe Sans"/>
              </a:rPr>
              <a:t> (even number)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Segoe Sans"/>
              </a:rPr>
              <a:t>You </a:t>
            </a:r>
            <a:r>
              <a:rPr lang="en-US" sz="1600" b="1" dirty="0">
                <a:solidFill>
                  <a:srgbClr val="FFC000"/>
                </a:solidFill>
                <a:latin typeface="Segoe Sans"/>
              </a:rPr>
              <a:t>may skip</a:t>
            </a:r>
            <a:r>
              <a:rPr lang="en-US" sz="1600" dirty="0">
                <a:solidFill>
                  <a:srgbClr val="FFC000"/>
                </a:solidFill>
                <a:latin typeface="Segoe Sans"/>
              </a:rPr>
              <a:t> serving them</a:t>
            </a:r>
            <a:endParaRPr lang="en-US" sz="1600" b="0" i="0" dirty="0">
              <a:solidFill>
                <a:srgbClr val="FFC000"/>
              </a:solidFill>
              <a:effectLst/>
              <a:latin typeface="Segoe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4892" y="28979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🔪 Cake Cutting Rules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4892" y="3157353"/>
            <a:ext cx="6096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C000"/>
              </a:solidFill>
              <a:latin typeface="Sego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The cake must be cut into no more than 8 pieces.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Each piece must be exactly 10g or 25g.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You cannot serve less than 10g to anyone.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You must serve at least 80g of the total cake.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The total cake served must not exceed 100g.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It’s okay to skip serving some friends.</a:t>
            </a:r>
          </a:p>
        </p:txBody>
      </p:sp>
    </p:spTree>
    <p:extLst>
      <p:ext uri="{BB962C8B-B14F-4D97-AF65-F5344CB8AC3E}">
        <p14:creationId xmlns:p14="http://schemas.microsoft.com/office/powerpoint/2010/main" val="28887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Cake Cutting Game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863" y="1251100"/>
            <a:ext cx="50282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✅ Serving Rules Summary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Rule		</a:t>
            </a:r>
            <a:r>
              <a:rPr lang="en-US" sz="1400" dirty="0">
                <a:solidFill>
                  <a:srgbClr val="00FF99"/>
                </a:solidFill>
              </a:rPr>
              <a:t>Condition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Total pieces allowed	</a:t>
            </a:r>
            <a:r>
              <a:rPr lang="en-US" sz="1400" dirty="0">
                <a:solidFill>
                  <a:srgbClr val="00FF99"/>
                </a:solidFill>
              </a:rPr>
              <a:t>Max 8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Allowed serving sizes	</a:t>
            </a:r>
            <a:r>
              <a:rPr lang="en-US" sz="1400" dirty="0">
                <a:solidFill>
                  <a:srgbClr val="00FF99"/>
                </a:solidFill>
              </a:rPr>
              <a:t>Only 10g or 25g</a:t>
            </a:r>
          </a:p>
          <a:p>
            <a:r>
              <a:rPr lang="en-US" sz="1400" dirty="0">
                <a:solidFill>
                  <a:srgbClr val="FFC000"/>
                </a:solidFill>
              </a:rPr>
              <a:t>Minimum total served	</a:t>
            </a:r>
            <a:r>
              <a:rPr lang="en-US" sz="1400" dirty="0">
                <a:solidFill>
                  <a:srgbClr val="00FF99"/>
                </a:solidFill>
              </a:rPr>
              <a:t>At least 80g</a:t>
            </a:r>
          </a:p>
          <a:p>
            <a:r>
              <a:rPr lang="en-US" sz="1400" dirty="0">
                <a:solidFill>
                  <a:srgbClr val="FFC000"/>
                </a:solidFill>
              </a:rPr>
              <a:t>Max total served	</a:t>
            </a:r>
            <a:r>
              <a:rPr lang="en-US" sz="1400" dirty="0">
                <a:solidFill>
                  <a:srgbClr val="00FF99"/>
                </a:solidFill>
              </a:rPr>
              <a:t>No more than 100g</a:t>
            </a:r>
          </a:p>
          <a:p>
            <a:r>
              <a:rPr lang="en-US" sz="1400" dirty="0">
                <a:solidFill>
                  <a:srgbClr val="FFC000"/>
                </a:solidFill>
              </a:rPr>
              <a:t>Per group servings	</a:t>
            </a:r>
            <a:r>
              <a:rPr lang="en-US" sz="1400" dirty="0">
                <a:solidFill>
                  <a:srgbClr val="00FF99"/>
                </a:solidFill>
              </a:rPr>
              <a:t>Must serve 2 or 4 friends only</a:t>
            </a:r>
          </a:p>
          <a:p>
            <a:r>
              <a:rPr lang="en-US" sz="1400" dirty="0">
                <a:solidFill>
                  <a:srgbClr val="FFC000"/>
                </a:solidFill>
              </a:rPr>
              <a:t>Group A limit	</a:t>
            </a:r>
            <a:r>
              <a:rPr lang="en-US" sz="1400" dirty="0">
                <a:solidFill>
                  <a:srgbClr val="00FF99"/>
                </a:solidFill>
              </a:rPr>
              <a:t>Only 10g allowed per person</a:t>
            </a:r>
          </a:p>
          <a:p>
            <a:r>
              <a:rPr lang="en-US" sz="1400" dirty="0">
                <a:solidFill>
                  <a:srgbClr val="FFC000"/>
                </a:solidFill>
              </a:rPr>
              <a:t>Group B consistency	</a:t>
            </a:r>
            <a:r>
              <a:rPr lang="en-US" sz="1400" dirty="0">
                <a:solidFill>
                  <a:srgbClr val="00FF99"/>
                </a:solidFill>
              </a:rPr>
              <a:t>All must get either 10g or 25g (not both)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23" y="4238713"/>
            <a:ext cx="2800762" cy="2304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364" y="4562888"/>
            <a:ext cx="2837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✅ Combination 1: Balanced 10g Split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Group A: 4 friends × 10g = 40g</a:t>
            </a:r>
          </a:p>
          <a:p>
            <a:r>
              <a:rPr lang="en-US" sz="1200" dirty="0">
                <a:solidFill>
                  <a:srgbClr val="FFC000"/>
                </a:solidFill>
              </a:rPr>
              <a:t>Group B: 4 friends × 10g = 40g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Total Cake Used: 80g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Meets all rules, uses minimum required amount (80g), fits in 8 pieces.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996" y="1192696"/>
            <a:ext cx="3046678" cy="21860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25278" y="1316208"/>
            <a:ext cx="3057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✅ Combination 2: Mixed Mode with 25g Boost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Group A: 4 friends × 10g = 40g</a:t>
            </a:r>
          </a:p>
          <a:p>
            <a:r>
              <a:rPr lang="en-US" sz="1200" dirty="0">
                <a:solidFill>
                  <a:srgbClr val="FFC000"/>
                </a:solidFill>
              </a:rPr>
              <a:t>Group B: 2 friends × 25g = 50g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Total Cake Used: 90g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Valid: even numbers in both groups, meets 80g minimum, stays under 100g, uses 6 pieces.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986" y="4010658"/>
            <a:ext cx="2969091" cy="24242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06036" y="4437937"/>
            <a:ext cx="2472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✅ Combination 3: Group B Feast</a:t>
            </a:r>
          </a:p>
          <a:p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Group A: 0 friends served</a:t>
            </a:r>
          </a:p>
          <a:p>
            <a:r>
              <a:rPr lang="en-US" sz="1200" dirty="0">
                <a:solidFill>
                  <a:srgbClr val="FFC000"/>
                </a:solidFill>
              </a:rPr>
              <a:t>Group B: 4 friends × 25g = 100g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Total Cake Used: 100g</a:t>
            </a:r>
          </a:p>
          <a:p>
            <a:endParaRPr lang="en-US" sz="1200" dirty="0">
              <a:solidFill>
                <a:srgbClr val="FFC000"/>
              </a:solidFill>
            </a:endParaRPr>
          </a:p>
          <a:p>
            <a:r>
              <a:rPr lang="en-US" sz="1200" dirty="0">
                <a:solidFill>
                  <a:srgbClr val="FFC000"/>
                </a:solidFill>
              </a:rPr>
              <a:t>Maxed-out serving, only Group B served, uses exactly 4 pieces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28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Cake Size = Available Bandwidth</a:t>
            </a:r>
          </a:p>
        </p:txBody>
      </p:sp>
      <p:sp>
        <p:nvSpPr>
          <p:cNvPr id="2" name="Rectangle 1"/>
          <p:cNvSpPr/>
          <p:nvPr/>
        </p:nvSpPr>
        <p:spPr>
          <a:xfrm>
            <a:off x="560378" y="1462111"/>
            <a:ext cx="4795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Nice Game! 🎉</a:t>
            </a:r>
          </a:p>
          <a:p>
            <a:endParaRPr lang="en-US" dirty="0"/>
          </a:p>
          <a:p>
            <a:r>
              <a:rPr lang="en-US" dirty="0"/>
              <a:t>Let’s now compare the </a:t>
            </a:r>
            <a:r>
              <a:rPr lang="en-US" b="1" dirty="0"/>
              <a:t>cake-sharing game</a:t>
            </a:r>
            <a:r>
              <a:rPr lang="en-US" dirty="0"/>
              <a:t> to how </a:t>
            </a:r>
            <a:r>
              <a:rPr lang="en-US" b="1" dirty="0"/>
              <a:t>F5’s port-group and pipeline-group</a:t>
            </a:r>
            <a:r>
              <a:rPr lang="en-US" dirty="0"/>
              <a:t> technology works:</a:t>
            </a:r>
          </a:p>
        </p:txBody>
      </p:sp>
      <p:pic>
        <p:nvPicPr>
          <p:cNvPr id="1026" name="Picture 2" descr="https://clouddocs.f5.com/training/community/rseries-training/html/_images/image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36" y="3518389"/>
            <a:ext cx="4014975" cy="28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49" y="3826388"/>
            <a:ext cx="1710240" cy="2366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7517" y="1303085"/>
            <a:ext cx="6304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🍰 Cake = Bandwidth</a:t>
            </a:r>
          </a:p>
          <a:p>
            <a:endParaRPr lang="en-US" dirty="0"/>
          </a:p>
          <a:p>
            <a:r>
              <a:rPr lang="en-US" dirty="0"/>
              <a:t>The total size of the cake represents the available bandwidth capacity in an F5 system.</a:t>
            </a:r>
          </a:p>
          <a:p>
            <a:endParaRPr lang="en-US" dirty="0"/>
          </a:p>
          <a:p>
            <a:r>
              <a:rPr lang="en-US" dirty="0"/>
              <a:t>Just like in the game, you must not exceed this total capacity.</a:t>
            </a:r>
          </a:p>
        </p:txBody>
      </p:sp>
    </p:spTree>
    <p:extLst>
      <p:ext uri="{BB962C8B-B14F-4D97-AF65-F5344CB8AC3E}">
        <p14:creationId xmlns:p14="http://schemas.microsoft.com/office/powerpoint/2010/main" val="37715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155" y="234463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 Groups = Media Types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453" y="4765547"/>
            <a:ext cx="5147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Segoe Sans"/>
              </a:rPr>
              <a:t>👥 Group A – Friends 1 to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Can only be served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10g each</a:t>
            </a:r>
            <a:endParaRPr lang="en-US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Must serve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either 2 or 4 friends</a:t>
            </a:r>
            <a:r>
              <a:rPr lang="en-US" dirty="0">
                <a:solidFill>
                  <a:srgbClr val="FFC000"/>
                </a:solidFill>
                <a:latin typeface="Segoe Sans"/>
              </a:rPr>
              <a:t> (even number)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You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may skip</a:t>
            </a:r>
            <a:r>
              <a:rPr lang="en-US" dirty="0">
                <a:solidFill>
                  <a:srgbClr val="FFC000"/>
                </a:solidFill>
                <a:latin typeface="Segoe Sans"/>
              </a:rPr>
              <a:t> serving them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3085" y="44885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Segoe Sans"/>
              </a:rPr>
              <a:t>👥 Group B – Friends 5 to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Can be served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either 10g or 25g each</a:t>
            </a:r>
            <a:endParaRPr lang="en-US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If one gets 25g,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all served must get 25g</a:t>
            </a:r>
            <a:endParaRPr lang="en-US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If one gets 10g,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all served must get 10g</a:t>
            </a:r>
            <a:endParaRPr lang="en-US" dirty="0">
              <a:solidFill>
                <a:srgbClr val="FFC000"/>
              </a:solidFill>
              <a:latin typeface="Sego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Must serve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either 2 or 4 friends</a:t>
            </a:r>
            <a:r>
              <a:rPr lang="en-US" dirty="0">
                <a:solidFill>
                  <a:srgbClr val="FFC000"/>
                </a:solidFill>
                <a:latin typeface="Segoe Sans"/>
              </a:rPr>
              <a:t> (even number)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Segoe Sans"/>
              </a:rPr>
              <a:t>You </a:t>
            </a:r>
            <a:r>
              <a:rPr lang="en-US" b="1" dirty="0">
                <a:solidFill>
                  <a:srgbClr val="FFC000"/>
                </a:solidFill>
                <a:latin typeface="Segoe Sans"/>
              </a:rPr>
              <a:t>may skip</a:t>
            </a:r>
            <a:r>
              <a:rPr lang="en-US" dirty="0">
                <a:solidFill>
                  <a:srgbClr val="FFC000"/>
                </a:solidFill>
                <a:latin typeface="Segoe Sans"/>
              </a:rPr>
              <a:t> serving them</a:t>
            </a:r>
          </a:p>
        </p:txBody>
      </p:sp>
      <p:pic>
        <p:nvPicPr>
          <p:cNvPr id="11" name="Picture 2" descr="https://www.appdeliveryworks.com/images/Hardware/rSeries/r2000-series-ft.png">
            <a:extLst>
              <a:ext uri="{FF2B5EF4-FFF2-40B4-BE49-F238E27FC236}">
                <a16:creationId xmlns:a16="http://schemas.microsoft.com/office/drawing/2014/main" id="{17629169-7D56-6F2D-22B2-A37DFD04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9" y="2173217"/>
            <a:ext cx="11055332" cy="1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99" y="3817070"/>
            <a:ext cx="405312" cy="63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509" y="3772782"/>
            <a:ext cx="405312" cy="630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06155" y="3384876"/>
            <a:ext cx="514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Segoe Sans"/>
              </a:rPr>
              <a:t>Ethernet 1G/10G Ports</a:t>
            </a:r>
            <a:endParaRPr lang="en-US" dirty="0">
              <a:solidFill>
                <a:srgbClr val="FFC000"/>
              </a:solidFill>
              <a:latin typeface="Segoe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106" y="3379788"/>
            <a:ext cx="514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Segoe Sans"/>
              </a:rPr>
              <a:t>SFP 1G/10G/25G Ports</a:t>
            </a:r>
            <a:endParaRPr lang="en-US" dirty="0">
              <a:solidFill>
                <a:srgbClr val="FFC000"/>
              </a:solidFill>
              <a:latin typeface="Segoe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9602" y="1327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friend groups are like different media types, each with their own maximum supported port speeds.</a:t>
            </a:r>
          </a:p>
        </p:txBody>
      </p:sp>
    </p:spTree>
    <p:extLst>
      <p:ext uri="{BB962C8B-B14F-4D97-AF65-F5344CB8AC3E}">
        <p14:creationId xmlns:p14="http://schemas.microsoft.com/office/powerpoint/2010/main" val="395319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702B6D-452D-7C23-AE01-573AE1C8C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98F90E-51AA-F0D3-1690-6AFEF21C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ans"/>
              </a:rPr>
              <a:t>Serving Combinations = Port-Group Profiles</a:t>
            </a:r>
            <a:b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ans"/>
              </a:rPr>
            </a:br>
            <a:endParaRPr lang="en-US" sz="1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C984-0440-D3A4-5B14-E519FDA05976}"/>
              </a:ext>
            </a:extLst>
          </p:cNvPr>
          <p:cNvSpPr txBox="1"/>
          <p:nvPr/>
        </p:nvSpPr>
        <p:spPr>
          <a:xfrm>
            <a:off x="327730" y="4227883"/>
            <a:ext cx="41409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GB" sz="1600" dirty="0">
                <a:solidFill>
                  <a:srgbClr val="FFFFFF"/>
                </a:solidFill>
                <a:latin typeface="Gill Sans MT" panose="020B0502020104020203" pitchFamily="34" charset="0"/>
              </a:rPr>
              <a:t>The r2800 devices offers three distinct port profiles.</a:t>
            </a:r>
          </a:p>
          <a:p>
            <a:pPr marL="0" indent="0" algn="l" rtl="0" eaLnBrk="1" latinLnBrk="0" hangingPunct="1">
              <a:buNone/>
            </a:pPr>
            <a:r>
              <a:rPr lang="en-GB" sz="16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Profile 1:  8 x 10Gb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Profile 2:  4 x 10Gb &amp; 2 x 25GB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3:  4 x 25Gb</a:t>
            </a:r>
          </a:p>
          <a:p>
            <a:pPr marL="0" indent="0" algn="l" rtl="0" eaLnBrk="1" latinLnBrk="0" hangingPunct="1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EFA7C-E604-045E-8DC5-9F52FDAA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981" y="1652646"/>
            <a:ext cx="6614686" cy="4262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723" y="1183995"/>
            <a:ext cx="43029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egoe Sans"/>
              </a:rPr>
              <a:t>Serving Combinations = Port-Group Profiles</a:t>
            </a:r>
          </a:p>
          <a:p>
            <a:endParaRPr lang="en-US" sz="1600" b="1" dirty="0">
              <a:solidFill>
                <a:srgbClr val="FFC000"/>
              </a:solidFill>
              <a:latin typeface="Sego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The valid serving combinations in the game are similar to port-group profiles in F5.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C000"/>
              </a:solidFill>
              <a:latin typeface="Segoe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C000"/>
                </a:solidFill>
                <a:latin typeface="Segoe Sans"/>
              </a:rPr>
              <a:t>F5 defines specific rules for how ports can be grouped and used  - just like the game defined how cake could be shared.</a:t>
            </a:r>
          </a:p>
        </p:txBody>
      </p:sp>
    </p:spTree>
    <p:extLst>
      <p:ext uri="{BB962C8B-B14F-4D97-AF65-F5344CB8AC3E}">
        <p14:creationId xmlns:p14="http://schemas.microsoft.com/office/powerpoint/2010/main" val="415033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CAD2D2-1EAB-BF79-0D34-ECC304AA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BF80BB0-1FE1-7EC0-FA2F-3F5F5568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– Why we need to know about port group?</a:t>
            </a:r>
          </a:p>
        </p:txBody>
      </p:sp>
      <p:pic>
        <p:nvPicPr>
          <p:cNvPr id="15" name="Picture 2" descr="https://www.appdeliveryworks.com/images/Hardware/rSeries/r2000-series-ft.png">
            <a:extLst>
              <a:ext uri="{FF2B5EF4-FFF2-40B4-BE49-F238E27FC236}">
                <a16:creationId xmlns:a16="http://schemas.microsoft.com/office/drawing/2014/main" id="{86937A51-5095-9C62-CC6D-D6212949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4" y="1499614"/>
            <a:ext cx="11055332" cy="1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B75411-728D-9075-E821-DB39186EE3C6}"/>
              </a:ext>
            </a:extLst>
          </p:cNvPr>
          <p:cNvSpPr txBox="1"/>
          <p:nvPr/>
        </p:nvSpPr>
        <p:spPr>
          <a:xfrm>
            <a:off x="1602557" y="3394493"/>
            <a:ext cx="97591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marL="740664" indent="-283464" algn="l" rtl="0" eaLnBrk="1" latinLnBrk="0" hangingPunct="1">
              <a:spcAft>
                <a:spcPts val="1800"/>
              </a:spcAft>
              <a:buNone/>
            </a:pPr>
            <a:r>
              <a:rPr lang="en-GB" sz="18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rSeries 2800 hardware features:</a:t>
            </a:r>
          </a:p>
          <a:p>
            <a:pPr marL="740664" indent="-283464" algn="l" rtl="0" eaLnBrk="1" latinLnBrk="0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4 x 1/10G copper physical ports</a:t>
            </a:r>
          </a:p>
          <a:p>
            <a:pPr marL="740664" indent="-283464" algn="l" rtl="0" eaLnBrk="1" latinLnBrk="0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4 x 1/10/25G </a:t>
            </a:r>
            <a:r>
              <a:rPr lang="en-GB" sz="1800" dirty="0" err="1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fiber</a:t>
            </a:r>
            <a:r>
              <a:rPr lang="en-GB" sz="18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 physical 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30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D3AAE6-58B8-F94D-1548-705D58FBE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97E21-BD14-7DBB-E11F-7C1421A2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 - Port Group Profiles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00A5-EC96-E104-F2D6-C7F978C6FD6B}"/>
              </a:ext>
            </a:extLst>
          </p:cNvPr>
          <p:cNvSpPr txBox="1"/>
          <p:nvPr/>
        </p:nvSpPr>
        <p:spPr>
          <a:xfrm>
            <a:off x="133350" y="2421406"/>
            <a:ext cx="320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Arial" panose="020B0604020202020204" pitchFamily="34" charset="0"/>
              <a:buNone/>
              <a:defRPr/>
            </a:lvl1pPr>
          </a:lstStyle>
          <a:p>
            <a:pPr marL="0" indent="0" algn="l" rtl="0" eaLnBrk="1" latinLnBrk="0" hangingPunct="1">
              <a:buNone/>
            </a:pPr>
            <a:r>
              <a:rPr lang="en-GB" sz="12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r2800 devices offers three distinct port profiles.</a:t>
            </a:r>
          </a:p>
          <a:p>
            <a:pPr marL="0" indent="0" algn="l" rtl="0" eaLnBrk="1" latinLnBrk="0" hangingPunct="1">
              <a:buNone/>
            </a:pPr>
            <a:r>
              <a:rPr lang="en-GB" sz="12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1:  8 x 10Gb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2:  4 x 10Gb &amp; 2 x 25GB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3:  4 x 25Gb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33" y="1630293"/>
            <a:ext cx="8636631" cy="47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6A5ECE-E321-2FB3-2635-887FB175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421CBD-A6FC-500B-8E51-36C3AFA7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 - </a:t>
            </a:r>
            <a:r>
              <a:rPr lang="en-GB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x 10Gb Mode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70696-D079-7F92-D726-7FABB55304D5}"/>
              </a:ext>
            </a:extLst>
          </p:cNvPr>
          <p:cNvSpPr txBox="1"/>
          <p:nvPr/>
        </p:nvSpPr>
        <p:spPr>
          <a:xfrm>
            <a:off x="1533540" y="3832394"/>
            <a:ext cx="102593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If you choose Profile 1 (8x10G Mode):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Ports 1 to 4 (RJ45) operate at 10G each.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Ports 5 to 8 (SFP) also operate at 10G each.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The total bandwidth (maximum 80 Gbps) stays within the system limit of 100 Gbps.</a:t>
            </a:r>
          </a:p>
          <a:p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	</a:t>
            </a:r>
          </a:p>
          <a:p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Note: You cannot use 25G ports in this mode.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FE58A-1235-F139-7F33-4A66FF76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27" y="1210251"/>
            <a:ext cx="9929364" cy="21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9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3047880" cy="5105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300546" y="239505"/>
            <a:ext cx="800947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DE9728-FFB7-6123-E1D9-7C67AE49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C5382-89E8-1A37-3ECE-F5B42D13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88991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- 4 x 10Gb + 2 x 25G 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0620C-D77B-BCA1-1645-F6094C426248}"/>
              </a:ext>
            </a:extLst>
          </p:cNvPr>
          <p:cNvSpPr txBox="1"/>
          <p:nvPr/>
        </p:nvSpPr>
        <p:spPr>
          <a:xfrm>
            <a:off x="1693683" y="3687469"/>
            <a:ext cx="99201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2pPr>
          </a:lstStyle>
          <a:p>
            <a:r>
              <a:rPr lang="en-GB" dirty="0"/>
              <a:t>If you choose Profile 2 (4x10G + 2x25G Mode):</a:t>
            </a:r>
          </a:p>
          <a:p>
            <a:endParaRPr lang="en-GB" dirty="0"/>
          </a:p>
          <a:p>
            <a:pPr marL="1028700" lvl="1"/>
            <a:r>
              <a:rPr lang="en-GB" dirty="0"/>
              <a:t>Ports 1 to 4 (RJ45) operate at 10G each.</a:t>
            </a:r>
          </a:p>
          <a:p>
            <a:pPr marL="1028700" lvl="1"/>
            <a:r>
              <a:rPr lang="en-GB" dirty="0"/>
              <a:t>Ports 5 and 6 (SFP) operate at 25G each.</a:t>
            </a:r>
          </a:p>
          <a:p>
            <a:pPr marL="1028700" lvl="1"/>
            <a:r>
              <a:rPr lang="en-GB" dirty="0"/>
              <a:t>Ports 7 and 8 (SFP) are disabled by the system.</a:t>
            </a:r>
          </a:p>
          <a:p>
            <a:pPr marL="1028700" lvl="1"/>
            <a:r>
              <a:rPr lang="en-GB" dirty="0"/>
              <a:t>The total bandwidth (4 × 10G + 2 × 25G = 90 Gbps) remains within the 100 Gbps system limit.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Note: In this mode, you cannot use more than four 10G ports.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9CA06B-E925-428F-C7BE-598755A0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" y="1544776"/>
            <a:ext cx="11230466" cy="1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DA8F0D-6E02-AE86-5262-53FE5B25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0ACD4-F848-7A89-B5AE-5D325D1B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 - </a:t>
            </a:r>
            <a:r>
              <a:rPr lang="en-GB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x 25G Mode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7904F-D0D6-9145-7D5F-03BDEDD61E63}"/>
              </a:ext>
            </a:extLst>
          </p:cNvPr>
          <p:cNvSpPr txBox="1"/>
          <p:nvPr/>
        </p:nvSpPr>
        <p:spPr>
          <a:xfrm>
            <a:off x="2073899" y="3562558"/>
            <a:ext cx="880463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If you choose Profile 3 (4x25G Mode):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Ports 1 to 4 (RJ45) are disabled.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Ports 5 to 8 (SFP) operate at 25 Gbps each.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Only four SFP ports are active.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The total bandwidth remains within the 100 Gbps system limit.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Note: You cannot use 10G ports in this mode.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B59E90-F17F-1207-9F2B-175A69AC7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5" y="1178492"/>
            <a:ext cx="10551925" cy="23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36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DCFD158-DDA1-C016-A3F6-74F9F5871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F28350-1A25-F6CB-3E4F-60DB2FBE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</a:t>
            </a:r>
          </a:p>
        </p:txBody>
      </p:sp>
      <p:pic>
        <p:nvPicPr>
          <p:cNvPr id="1026" name="Picture 2" descr="https://www.appdeliveryworks.com/images/Hardware/rSeries/r2000-series-ft.png">
            <a:extLst>
              <a:ext uri="{FF2B5EF4-FFF2-40B4-BE49-F238E27FC236}">
                <a16:creationId xmlns:a16="http://schemas.microsoft.com/office/drawing/2014/main" id="{17629169-7D56-6F2D-22B2-A37DFD04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4" y="1031637"/>
            <a:ext cx="11055332" cy="12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F4A711-B069-6DE5-C799-593A08BB63FE}"/>
              </a:ext>
            </a:extLst>
          </p:cNvPr>
          <p:cNvSpPr txBox="1"/>
          <p:nvPr/>
        </p:nvSpPr>
        <p:spPr>
          <a:xfrm>
            <a:off x="1329917" y="2637647"/>
            <a:ext cx="911498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34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Port Group is a way to set up and organize the physical ports on an F5 rSeries device.</a:t>
            </a:r>
          </a:p>
          <a:p>
            <a:pPr indent="-283464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834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Port Group, possible of combination that tells the system:</a:t>
            </a:r>
          </a:p>
          <a:p>
            <a:pPr indent="-283464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indent="-2834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ports to use</a:t>
            </a:r>
          </a:p>
          <a:p>
            <a:pPr lvl="2" indent="-2834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speed each port should run at (like 10Gbps or 25Gbps)</a:t>
            </a:r>
          </a:p>
          <a:p>
            <a:pPr lvl="2" indent="-2834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type of cable or connector it uses (RJ45 or SFP)</a:t>
            </a:r>
          </a:p>
          <a:p>
            <a:pPr lvl="2" indent="-2834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ports are active or disabled</a:t>
            </a:r>
          </a:p>
          <a:p>
            <a:pPr marL="916686" lvl="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defining a Port Group, it is essential to ensure that the total configured bandwidth does not exceed 100Gbps.</a:t>
            </a:r>
          </a:p>
          <a:p>
            <a:pPr marL="916686" lvl="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apply one Port Group Profile to a pipeline group at a time.</a:t>
            </a:r>
          </a:p>
          <a:p>
            <a:pPr marL="916686" lvl="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 new port-group (PG) profile is applied to a pipeline group, the device reboots to reconfigure the ports, interface speeds, and modes accordingly.</a:t>
            </a:r>
          </a:p>
        </p:txBody>
      </p:sp>
    </p:spTree>
    <p:extLst>
      <p:ext uri="{BB962C8B-B14F-4D97-AF65-F5344CB8AC3E}">
        <p14:creationId xmlns:p14="http://schemas.microsoft.com/office/powerpoint/2010/main" val="186966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Pipeline Group / One Cake = One Pipeline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8869" y="1375104"/>
            <a:ext cx="6694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Playing the game with </a:t>
            </a:r>
            <a:r>
              <a:rPr lang="en-US" b="1" dirty="0"/>
              <a:t>one cake</a:t>
            </a:r>
            <a:r>
              <a:rPr lang="en-US" dirty="0"/>
              <a:t> is like using </a:t>
            </a:r>
            <a:r>
              <a:rPr lang="en-US" b="1" dirty="0"/>
              <a:t>one pipeline</a:t>
            </a:r>
            <a:r>
              <a:rPr lang="en-US" dirty="0"/>
              <a:t> in F5.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pipeline supports a max bandwidth of 100Gb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port-group rules apply within that single pipeline.</a:t>
            </a:r>
          </a:p>
        </p:txBody>
      </p:sp>
      <p:pic>
        <p:nvPicPr>
          <p:cNvPr id="1026" name="Picture 2" descr="https://clouddocs.f5.com/training/community/rseries-training/html/_images/image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36" y="3518389"/>
            <a:ext cx="4014975" cy="28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49" y="3826388"/>
            <a:ext cx="1710240" cy="23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Pipeline Group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Cakes = Two Pipelines in a Pipeline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5426" y="1499614"/>
            <a:ext cx="8354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cakes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game is like using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 1 and Pipeline 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 a single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 Group 1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F5.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F5,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 group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contain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of two pipelines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https://clouddocs.f5.com/training/community/rseries-training/html/_images/image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7" y="3471352"/>
            <a:ext cx="6417878" cy="27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80465-485B-17DC-3A44-5E24414A3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3152775"/>
            <a:ext cx="3272133" cy="32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155338-2E3D-DE84-2105-5D5681A5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4FA8-602B-3D3D-C36F-7CB4504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Max Pipeline Group supports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8798" y="1175882"/>
            <a:ext cx="8354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Every F5 rSeries device must have at least one pipeline.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pipeline group contains two pipelines, each capable of 100 Gbps.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maximum number of pipeline groups depends on the rSeries device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For example, the </a:t>
            </a:r>
            <a:r>
              <a:rPr lang="en-GB" sz="1400" b="1" dirty="0"/>
              <a:t>r10000 series</a:t>
            </a:r>
            <a:r>
              <a:rPr lang="en-GB" sz="1400" dirty="0"/>
              <a:t> supports </a:t>
            </a:r>
            <a:r>
              <a:rPr lang="en-GB" sz="1400" b="1" dirty="0"/>
              <a:t>two pipeline groups</a:t>
            </a:r>
            <a:r>
              <a:rPr lang="en-GB" sz="1400" dirty="0"/>
              <a:t>, totalling </a:t>
            </a:r>
            <a:r>
              <a:rPr lang="en-GB" sz="1400" b="1" dirty="0"/>
              <a:t>four pipelines</a:t>
            </a:r>
            <a:r>
              <a:rPr lang="en-GB" sz="1400" dirty="0"/>
              <a:t>.</a:t>
            </a:r>
          </a:p>
        </p:txBody>
      </p:sp>
      <p:pic>
        <p:nvPicPr>
          <p:cNvPr id="6146" name="Picture 2" descr="https://clouddocs.f5.com/training/community/rseries-training/html/_images/image7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14" y="2463764"/>
            <a:ext cx="7182422" cy="3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louddocs.f5.com/training/community/rseries-training/html/_images/image96.png">
            <a:extLst>
              <a:ext uri="{FF2B5EF4-FFF2-40B4-BE49-F238E27FC236}">
                <a16:creationId xmlns:a16="http://schemas.microsoft.com/office/drawing/2014/main" id="{C087A932-B224-CD79-78BA-F8F3E115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2" y="2868203"/>
            <a:ext cx="4014975" cy="28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B4E49F-17D0-2A86-17ED-6CF14007AF37}"/>
              </a:ext>
            </a:extLst>
          </p:cNvPr>
          <p:cNvSpPr/>
          <p:nvPr/>
        </p:nvSpPr>
        <p:spPr>
          <a:xfrm>
            <a:off x="1040555" y="5782304"/>
            <a:ext cx="243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pipeline / r2800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49E86-7E3D-10EC-C3A2-2EE6AB6B8EFE}"/>
              </a:ext>
            </a:extLst>
          </p:cNvPr>
          <p:cNvSpPr/>
          <p:nvPr/>
        </p:nvSpPr>
        <p:spPr>
          <a:xfrm>
            <a:off x="6962159" y="6379120"/>
            <a:ext cx="243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Four pipelines / r1000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5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2F5B6C-B55F-72E4-20BD-CE174A8B9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F0E0DC-CB24-980D-F948-6ED31033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</a:t>
            </a:r>
            <a:r>
              <a:rPr lang="en-AE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why pipeline?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549B4B-27A9-CF74-84CC-AD4BB463479E}"/>
              </a:ext>
            </a:extLst>
          </p:cNvPr>
          <p:cNvSpPr/>
          <p:nvPr/>
        </p:nvSpPr>
        <p:spPr>
          <a:xfrm>
            <a:off x="1918762" y="1404324"/>
            <a:ext cx="835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Alright! Why F5 dividing the hardware using pipeline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48038-4E9A-C023-7CA4-C50DDDA7E509}"/>
              </a:ext>
            </a:extLst>
          </p:cNvPr>
          <p:cNvSpPr/>
          <p:nvPr/>
        </p:nvSpPr>
        <p:spPr>
          <a:xfrm>
            <a:off x="4987068" y="5619365"/>
            <a:ext cx="243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Two pipelines – r5800</a:t>
            </a:r>
            <a:endParaRPr lang="en-US" dirty="0"/>
          </a:p>
        </p:txBody>
      </p:sp>
      <p:pic>
        <p:nvPicPr>
          <p:cNvPr id="5" name="Picture 2" descr="https://clouddocs.f5.com/training/community/rseries-training/html/_images/image67.png">
            <a:extLst>
              <a:ext uri="{FF2B5EF4-FFF2-40B4-BE49-F238E27FC236}">
                <a16:creationId xmlns:a16="http://schemas.microsoft.com/office/drawing/2014/main" id="{055918C3-2741-2B74-6F38-884FF2E8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97" y="2655213"/>
            <a:ext cx="6417878" cy="27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9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DDB256-62D2-894B-28BA-490BF2FEE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B09466-5DE8-7465-706B-20475A05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88991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Pipeline Group – Hardware level separation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BF136-F620-15AA-0BC0-02A03D04DA18}"/>
              </a:ext>
            </a:extLst>
          </p:cNvPr>
          <p:cNvSpPr txBox="1"/>
          <p:nvPr/>
        </p:nvSpPr>
        <p:spPr>
          <a:xfrm>
            <a:off x="691356" y="1217648"/>
            <a:ext cx="11029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1600" dirty="0"/>
              <a:t>Pipeline Groups in F5 rSeries appliances provide physical hardware-level isolation by dividing the internal architecture into separate data processing pipelines, each with dedicated resources like: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	CPU cores (TMMs)</a:t>
            </a:r>
          </a:p>
          <a:p>
            <a:pPr marL="0" indent="0">
              <a:buNone/>
            </a:pPr>
            <a:r>
              <a:rPr lang="en-GB" sz="1600" dirty="0"/>
              <a:t>	Network interface queues</a:t>
            </a:r>
          </a:p>
          <a:p>
            <a:pPr marL="0" indent="0">
              <a:buNone/>
            </a:pPr>
            <a:r>
              <a:rPr lang="en-GB" sz="1600" dirty="0"/>
              <a:t>	Memory access paths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8EB9B-37AF-5302-9DB2-1F504D5C4B39}"/>
              </a:ext>
            </a:extLst>
          </p:cNvPr>
          <p:cNvSpPr txBox="1"/>
          <p:nvPr/>
        </p:nvSpPr>
        <p:spPr>
          <a:xfrm>
            <a:off x="25138" y="4696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R5800 Port Group and Pipeline Group </a:t>
            </a:r>
            <a:endParaRPr lang="en-AE" dirty="0">
              <a:solidFill>
                <a:schemeClr val="accent1">
                  <a:lumMod val="40000"/>
                  <a:lumOff val="60000"/>
                </a:schemeClr>
              </a:solidFill>
              <a:highlight>
                <a:srgbClr val="80008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D19DF-1ECF-D260-E2CA-B887A41F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4" y="2547363"/>
            <a:ext cx="8224572" cy="31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F6AB6CF-A1F4-04E2-EF3D-8E889C52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33CE21-BEE1-2BD4-BB40-06E8F3D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88991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Different Pipeline for DC and DMZ networks for hardware isolation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D0207-61A4-0709-8AFA-30929B1AE2F0}"/>
              </a:ext>
            </a:extLst>
          </p:cNvPr>
          <p:cNvSpPr txBox="1"/>
          <p:nvPr/>
        </p:nvSpPr>
        <p:spPr>
          <a:xfrm>
            <a:off x="887322" y="1089648"/>
            <a:ext cx="1008547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F5 rSeries 5800 appliance supports two pipelines within a single pipeline group, enabling isolated hardware-level traffic handling.</a:t>
            </a:r>
          </a:p>
          <a:p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setup:</a:t>
            </a:r>
          </a:p>
          <a:p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 1 is assigned to the Data Center (DC).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 Group 1 maps ports 1, 3 through 6 to this pipeline 1.</a:t>
            </a:r>
          </a:p>
          <a:p>
            <a:pPr lvl="1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 2 is assigned to the DMZ.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 Group 1 maps ports 2, 7 through 10 to this pipeline 2.</a:t>
            </a:r>
          </a:p>
          <a:p>
            <a:pPr lvl="1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configuration provides strict hardware-based separation between the DC and DMZ environments, enhancing both security and performance.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0762D-B280-6BA5-ADF9-EDEB6C6B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06" y="4382857"/>
            <a:ext cx="6060333" cy="22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81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6C39E8-D2B8-2CA6-B2F8-1798297E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0CF373-64D3-8D95-2D5E-FAFB7703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88991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Pipeline Group - Oversubscription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0459C-2171-A584-707E-DDFF97C1BE78}"/>
              </a:ext>
            </a:extLst>
          </p:cNvPr>
          <p:cNvSpPr txBox="1"/>
          <p:nvPr/>
        </p:nvSpPr>
        <p:spPr>
          <a:xfrm>
            <a:off x="1167318" y="992748"/>
            <a:ext cx="48130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R5800, you might see an oversubscription warning.</a:t>
            </a: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give you two choices in pipeline 1:</a:t>
            </a: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port number 1 as 100G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port numbers 3 to 6 as 25G each.</a:t>
            </a:r>
          </a:p>
          <a:p>
            <a:pPr lvl="1"/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no worries!  This way, we won’t end up with oversubscription.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A8E01-C575-CE13-883B-3D32CD61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8" y="3146434"/>
            <a:ext cx="9487365" cy="35225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91AEF4-D140-AA3A-E64A-862DF4EF4CA1}"/>
              </a:ext>
            </a:extLst>
          </p:cNvPr>
          <p:cNvSpPr txBox="1"/>
          <p:nvPr/>
        </p:nvSpPr>
        <p:spPr>
          <a:xfrm>
            <a:off x="5797422" y="1315912"/>
            <a:ext cx="50811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give you two choices in pipeline 2:</a:t>
            </a: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port number 2 as 100G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port numbers 7 to 10 as 25G each.</a:t>
            </a:r>
          </a:p>
          <a:p>
            <a:pPr lvl="1"/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no worries!  This way, we won’t end up with oversubscription.</a:t>
            </a:r>
          </a:p>
        </p:txBody>
      </p:sp>
    </p:spTree>
    <p:extLst>
      <p:ext uri="{BB962C8B-B14F-4D97-AF65-F5344CB8AC3E}">
        <p14:creationId xmlns:p14="http://schemas.microsoft.com/office/powerpoint/2010/main" val="429383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664E01-F197-8F1E-8907-C860C929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E7A94-DEB6-5A25-3C47-213B33DEA88B}"/>
              </a:ext>
            </a:extLst>
          </p:cNvPr>
          <p:cNvSpPr txBox="1"/>
          <p:nvPr/>
        </p:nvSpPr>
        <p:spPr>
          <a:xfrm>
            <a:off x="6975836" y="2382744"/>
            <a:ext cx="48081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Deep dive into F5OS in-band and out-of-band networks.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Explore F5OS Port Groups and Pipeline Groups.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Design our lab’s physical and logical network connectivity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Set up VLANs, create LAGs, and assign VLANs to those LAGs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7" y="2474768"/>
            <a:ext cx="6414298" cy="3047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AD1E4-429F-568A-ED27-B2DF29DDED5E}"/>
              </a:ext>
            </a:extLst>
          </p:cNvPr>
          <p:cNvSpPr txBox="1"/>
          <p:nvPr/>
        </p:nvSpPr>
        <p:spPr>
          <a:xfrm>
            <a:off x="5779473" y="147849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</a:rPr>
              <a:t>Part of this video, we will:</a:t>
            </a:r>
            <a:endParaRPr lang="en-AE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27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FE41D4-A4E8-090C-B326-066259B5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862015-BD50-3EC6-022A-F0006CE0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674" y="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Pipeline technology – What you should know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9A311-F246-12B5-D33C-4C633D2FB037}"/>
              </a:ext>
            </a:extLst>
          </p:cNvPr>
          <p:cNvSpPr txBox="1"/>
          <p:nvPr/>
        </p:nvSpPr>
        <p:spPr>
          <a:xfrm>
            <a:off x="1266333" y="857588"/>
            <a:ext cx="101589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R2000 and R4000 models support only a single pipeline.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you cannot do hardware-level separation using the lower end models r2000 &amp; r4000.</a:t>
            </a:r>
          </a:p>
          <a:p>
            <a:pPr indent="-283464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83464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Higher-end models support two pipelines within a pipeline group.</a:t>
            </a:r>
          </a:p>
          <a:p>
            <a:pPr lvl="1" indent="-283464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creating a LAG, all member ports must belong to the same pipeline within the pipeline group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indent="-283464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ports are physically tied to a specific pipeline.</a:t>
            </a:r>
          </a:p>
          <a:p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In this example,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Red-Pipeline: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Ports 3 to 6 tied with pipeline1.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Green-Pipeline: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Ports 7 to 10 tied with pipeline2.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form a LAG within Red Pipeline and Within Green Pipeline.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you cannot create a LAG between RED and GREEN, as they are separated by pipeline technology.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546C1-9AE0-B8E4-4830-6B4B52BE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64" y="2981246"/>
            <a:ext cx="6635411" cy="3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1447" y="1187514"/>
            <a:ext cx="93139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02 - Done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dive :  Port Group &amp; Pipeline Group in F5 rSeries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8424" y="3746307"/>
            <a:ext cx="4000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understood the </a:t>
            </a:r>
            <a:r>
              <a:rPr lang="en-US" sz="28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 Group &amp; Pipe Line Group in F5 rSeries !!!</a:t>
            </a:r>
            <a:endParaRPr lang="en-US" sz="2800" dirty="0">
              <a:solidFill>
                <a:srgbClr val="00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822" y="3363838"/>
            <a:ext cx="2979550" cy="22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4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2106" y="1187514"/>
            <a:ext cx="3672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03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 networks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26A78-018C-DF12-9564-C1D7C8E3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660"/>
            <a:ext cx="12192000" cy="35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3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DF969C-A7E6-BB25-F4D1-3878CEE4E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92F8D9-5979-63B5-E6E4-94439DF6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2" y="158357"/>
            <a:ext cx="10080283" cy="906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LAB Design – Physical Layout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2A8CA-97E0-DCAB-4E90-5510944C6202}"/>
              </a:ext>
            </a:extLst>
          </p:cNvPr>
          <p:cNvSpPr txBox="1"/>
          <p:nvPr/>
        </p:nvSpPr>
        <p:spPr>
          <a:xfrm>
            <a:off x="161043" y="1172949"/>
            <a:ext cx="46560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We have two rSeries 2800 hardware.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We name it as F5-Host1.Lab.ae &amp; F5-Host2.Lab.ae.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We have configured with the management IP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1400" dirty="0"/>
              <a:t>F5-Host1.Lab.ae - 10.10.5.15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1400" dirty="0"/>
              <a:t>F5-Host2.Lab.ae - 10.10.5.16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40DFCD-B143-57EC-200C-AC44281AE07E}"/>
              </a:ext>
            </a:extLst>
          </p:cNvPr>
          <p:cNvSpPr txBox="1"/>
          <p:nvPr/>
        </p:nvSpPr>
        <p:spPr>
          <a:xfrm>
            <a:off x="4659196" y="1280672"/>
            <a:ext cx="7614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We configured the 8 x 10Gb port-group profile, allowing each port to function at a speed of 10G.</a:t>
            </a:r>
          </a:p>
          <a:p>
            <a:pPr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We chose to set up two LAGs: one for DATA and the other for HA.</a:t>
            </a:r>
          </a:p>
          <a:p>
            <a:pPr marL="742950" lvl="1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DATA LAG (ports 1-2) is linked to the network switch (1/0/1-1/0/2).</a:t>
            </a:r>
          </a:p>
          <a:p>
            <a:pPr marL="742950" lvl="1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HA LAG (ports 3-4) is interconnected.</a:t>
            </a:r>
            <a:endParaRPr lang="en-AE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A26A78-018C-DF12-9564-C1D7C8E3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1621"/>
            <a:ext cx="12192000" cy="35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0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D3AAE6-58B8-F94D-1548-705D58FBE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97E21-BD14-7DBB-E11F-7C1421A2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Port Group  - Chooses  8x10G Port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700A5-EC96-E104-F2D6-C7F978C6FD6B}"/>
              </a:ext>
            </a:extLst>
          </p:cNvPr>
          <p:cNvSpPr txBox="1"/>
          <p:nvPr/>
        </p:nvSpPr>
        <p:spPr>
          <a:xfrm>
            <a:off x="133350" y="2421406"/>
            <a:ext cx="320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Arial" panose="020B0604020202020204" pitchFamily="34" charset="0"/>
              <a:buNone/>
              <a:defRPr/>
            </a:lvl1pPr>
          </a:lstStyle>
          <a:p>
            <a:pPr marL="0" indent="0" algn="l" rtl="0" eaLnBrk="1" latinLnBrk="0" hangingPunct="1">
              <a:buNone/>
            </a:pPr>
            <a:r>
              <a:rPr lang="en-GB" sz="12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r2800 devices offers three distinct port profiles.</a:t>
            </a:r>
          </a:p>
          <a:p>
            <a:pPr marL="0" indent="0" algn="l" rtl="0" eaLnBrk="1" latinLnBrk="0" hangingPunct="1">
              <a:buNone/>
            </a:pPr>
            <a:r>
              <a:rPr lang="en-GB" sz="12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1:  8 x 10Gb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2:  4 x 10Gb &amp; 2 x 25GB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Gill Sans MT" panose="020B0502020104020203" pitchFamily="34" charset="0"/>
              </a:rPr>
              <a:t>Profile 3:  4 x 25Gb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87C36-9421-3D4B-8FD1-CF8A5E85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390" y="1724025"/>
            <a:ext cx="8880260" cy="37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22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DF969C-A7E6-BB25-F4D1-3878CEE4E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92F8D9-5979-63B5-E6E4-94439DF6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2" y="158357"/>
            <a:ext cx="10080283" cy="906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LAB Design – Physical Layout</a:t>
            </a: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2A8CA-97E0-DCAB-4E90-5510944C6202}"/>
              </a:ext>
            </a:extLst>
          </p:cNvPr>
          <p:cNvSpPr txBox="1"/>
          <p:nvPr/>
        </p:nvSpPr>
        <p:spPr>
          <a:xfrm>
            <a:off x="161043" y="1172949"/>
            <a:ext cx="46560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We have two rSeries 2800 hardware.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We name it as F5-Host1.Lab.ae &amp; F5-Host2.Lab.ae.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400" dirty="0"/>
              <a:t>We have configured with the management IP 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1400" dirty="0"/>
              <a:t>F5-Host1.Lab.ae - 10.10.5.15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sz="1400" dirty="0"/>
              <a:t>F5-Host2.Lab.ae - 10.10.5.16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40DFCD-B143-57EC-200C-AC44281AE07E}"/>
              </a:ext>
            </a:extLst>
          </p:cNvPr>
          <p:cNvSpPr txBox="1"/>
          <p:nvPr/>
        </p:nvSpPr>
        <p:spPr>
          <a:xfrm>
            <a:off x="4659196" y="1280672"/>
            <a:ext cx="7614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We configured the 8 x 10Gb port-group profile, allowing each port to function at a speed of 10G.</a:t>
            </a:r>
          </a:p>
          <a:p>
            <a:pPr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We chose to set up two LAGs: one for DATA and the other for HA.</a:t>
            </a:r>
          </a:p>
          <a:p>
            <a:pPr marL="742950" lvl="1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DATA LAG (ports 1-2) is linked to the network switch (1/0/1-1/0/2).</a:t>
            </a:r>
          </a:p>
          <a:p>
            <a:pPr marL="742950" lvl="1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The HA LAG (ports 3-4) is interconnected.</a:t>
            </a:r>
            <a:endParaRPr lang="en-AE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A26A78-018C-DF12-9564-C1D7C8E3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1621"/>
            <a:ext cx="12192000" cy="35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0694E1-6893-B1E5-7FC9-36DD3F98F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291F86-0E7F-748B-D1D3-BF5233B6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72" y="110551"/>
            <a:ext cx="10080283" cy="906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62C08-18F5-4365-7ECC-0255A6DD0060}"/>
              </a:ext>
            </a:extLst>
          </p:cNvPr>
          <p:cNvSpPr txBox="1"/>
          <p:nvPr/>
        </p:nvSpPr>
        <p:spPr>
          <a:xfrm>
            <a:off x="2228198" y="1484808"/>
            <a:ext cx="8519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Task 01 - We need to set up Data vlans LAG on both rSeries 2800 devices.</a:t>
            </a:r>
          </a:p>
          <a:p>
            <a:endParaRPr lang="en-AE" dirty="0"/>
          </a:p>
          <a:p>
            <a:r>
              <a:rPr lang="en-GB" dirty="0"/>
              <a:t>Task 02 - The HA LAG needs to be configured </a:t>
            </a:r>
            <a:r>
              <a:rPr lang="en-AE" dirty="0"/>
              <a:t>on both rSeries 2800 devices.</a:t>
            </a:r>
          </a:p>
          <a:p>
            <a:endParaRPr lang="en-GB" dirty="0"/>
          </a:p>
          <a:p>
            <a:r>
              <a:rPr lang="en-GB" dirty="0"/>
              <a:t>Task 03 - We need to create the VLANs and assign them with the appropriate LAG.</a:t>
            </a:r>
            <a:endParaRPr lang="en-AE" dirty="0"/>
          </a:p>
        </p:txBody>
      </p:sp>
      <p:sp>
        <p:nvSpPr>
          <p:cNvPr id="5" name="Rectangle 4"/>
          <p:cNvSpPr/>
          <p:nvPr/>
        </p:nvSpPr>
        <p:spPr>
          <a:xfrm>
            <a:off x="2724758" y="821290"/>
            <a:ext cx="6492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 network design </a:t>
            </a:r>
            <a:r>
              <a:rPr lang="en-AE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LAG’s and Vlans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26A78-018C-DF12-9564-C1D7C8E3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3" y="3117920"/>
            <a:ext cx="11607012" cy="33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7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0226BE-314D-2812-471F-3E1978AFC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CE836-6500-C049-E335-1DC3C7A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93" y="82943"/>
            <a:ext cx="1008028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01 - rSeries 2800 In-band (Data) LAG uplinks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06453-A222-9FF5-2A5B-EE2AD01039CC}"/>
              </a:ext>
            </a:extLst>
          </p:cNvPr>
          <p:cNvSpPr txBox="1"/>
          <p:nvPr/>
        </p:nvSpPr>
        <p:spPr>
          <a:xfrm>
            <a:off x="6610721" y="1823058"/>
            <a:ext cx="496169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marL="347472" indent="-347472" algn="l" rtl="0" eaLnBrk="1" latinLnBrk="0" hangingPunct="1">
              <a:buFont typeface="+mj-lt"/>
              <a:buAutoNum type="arabicPeriod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We need to set up Data vlans LAG on both rSeries 2800 devices.</a:t>
            </a:r>
          </a:p>
          <a:p>
            <a:pPr marL="347472" indent="-347472" algn="l" rtl="0" eaLnBrk="1" latinLnBrk="0" hangingPunct="1">
              <a:buFont typeface="+mj-lt"/>
              <a:buAutoNum type="arabicPeriod"/>
            </a:pPr>
            <a:endParaRPr lang="en-GB" sz="160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Port 1 &amp; 2 used for in-band DATA LAG uplinks</a:t>
            </a: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endParaRPr lang="en-GB" sz="160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We have connected port 1 &amp; 2 to network switch</a:t>
            </a: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endParaRPr lang="en-GB" sz="160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On the network switch side Dynamic LAG is configured. Physical port status came up on the switch side. But LAG status is showing down.</a:t>
            </a: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endParaRPr lang="en-GB" sz="160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In rSeries side, We have to verify the physical status, and it should show up.</a:t>
            </a: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endParaRPr lang="en-GB" sz="160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  <a:p>
            <a:pPr marL="347472" indent="-347472" algn="l" rtl="0" eaLnBrk="1" latinLnBrk="0" hangingPunct="1"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We will configure dynamic LAG in rSeries host.  Alright, let us do that now. 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09B9A-02A1-90CB-CC2A-D6CD7F412A11}"/>
              </a:ext>
            </a:extLst>
          </p:cNvPr>
          <p:cNvSpPr txBox="1"/>
          <p:nvPr/>
        </p:nvSpPr>
        <p:spPr>
          <a:xfrm>
            <a:off x="657289" y="1127214"/>
            <a:ext cx="5429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F5-Host1.lab.ae to NW-Sw1 for DATA LAG </a:t>
            </a:r>
            <a:endParaRPr lang="en-AE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85A70-F089-659E-0D24-6AD5BC04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8" y="1496546"/>
            <a:ext cx="5167921" cy="2342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DEDCEE-34E0-947F-60CA-9E6292E48F4C}"/>
              </a:ext>
            </a:extLst>
          </p:cNvPr>
          <p:cNvSpPr txBox="1"/>
          <p:nvPr/>
        </p:nvSpPr>
        <p:spPr>
          <a:xfrm>
            <a:off x="526331" y="4073151"/>
            <a:ext cx="5429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F5-Host2.lab.ae to NW-Sw2 for DATA LAG </a:t>
            </a:r>
            <a:endParaRPr lang="en-AE" dirty="0">
              <a:solidFill>
                <a:srgbClr val="FFC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3ED39C-6489-6F26-FFD8-40350440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7" y="4460509"/>
            <a:ext cx="5167922" cy="21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BFFFD0-71D1-02DA-C1F5-F9BB3D95B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A6F17C-E928-E175-29C1-9CAD2464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39" y="160711"/>
            <a:ext cx="1008028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02 - rSeries 2800 In-band (HA) LAG uplinks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E4825-E0F6-6D93-6C14-FCAFDA7B67C7}"/>
              </a:ext>
            </a:extLst>
          </p:cNvPr>
          <p:cNvSpPr txBox="1"/>
          <p:nvPr/>
        </p:nvSpPr>
        <p:spPr>
          <a:xfrm>
            <a:off x="6890937" y="2095318"/>
            <a:ext cx="49616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marL="347472" indent="-347472" algn="l" rtl="0" eaLnBrk="1" latinLnBrk="0" hangingPunct="1">
              <a:spcAft>
                <a:spcPts val="16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The HA LAG needs to be configured.</a:t>
            </a:r>
          </a:p>
          <a:p>
            <a:pPr marL="347472" indent="-347472" algn="l" rtl="0" eaLnBrk="1" latinLnBrk="0" hangingPunct="1">
              <a:spcAft>
                <a:spcPts val="1600"/>
              </a:spcAft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Ports 3 and 4 are designated for in-band HA VLAN LAG uplinks.</a:t>
            </a:r>
          </a:p>
          <a:p>
            <a:pPr marL="347472" indent="-347472" algn="l" rtl="0" eaLnBrk="1" latinLnBrk="0" hangingPunct="1">
              <a:spcAft>
                <a:spcPts val="1600"/>
              </a:spcAft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F5-Host1.Lab.ae has ports 3 and 4 connected to the corresponding ports 3 and 4 on its peer, F5-Host1.Lab.ae.</a:t>
            </a:r>
          </a:p>
          <a:p>
            <a:pPr marL="347472" indent="-347472" algn="l" rtl="0" eaLnBrk="1" latinLnBrk="0" hangingPunct="1">
              <a:spcAft>
                <a:spcPts val="1600"/>
              </a:spcAft>
              <a:buFont typeface="+mj-lt"/>
              <a:buAutoNum type="arabicPeriod" startAt="2"/>
            </a:pPr>
            <a:r>
              <a:rPr lang="en-GB" sz="1600" dirty="0">
                <a:solidFill>
                  <a:srgbClr val="FFFFFF"/>
                </a:solidFill>
                <a:latin typeface="Tahoma" panose="020B0604030504040204" pitchFamily="34" charset="0"/>
              </a:rPr>
              <a:t>W</a:t>
            </a: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e will set up a dynamic LAG utilizing ports 3 and 4 on both rSeries 2800 for HA.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65BDF-583F-7B0F-241B-963792AB433D}"/>
              </a:ext>
            </a:extLst>
          </p:cNvPr>
          <p:cNvSpPr txBox="1"/>
          <p:nvPr/>
        </p:nvSpPr>
        <p:spPr>
          <a:xfrm>
            <a:off x="854642" y="1839107"/>
            <a:ext cx="5429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F5-Host1.lab.ae to </a:t>
            </a:r>
            <a:r>
              <a:rPr lang="en-GB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F5-Host2.lab.ae </a:t>
            </a:r>
            <a:r>
              <a:rPr lang="en-GB" sz="18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HA LAG </a:t>
            </a:r>
            <a:endParaRPr lang="en-AE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81C3B-B031-EBE5-A118-80DC20AB5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6" y="2338382"/>
            <a:ext cx="6132512" cy="24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DDC91F-E1EC-481A-485D-AC34F668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B9DBC5-1012-8B52-53C6-26D69D2A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39" y="160711"/>
            <a:ext cx="10080283" cy="9705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Task03 - Configure the vlans and add the vlans to LAG’s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4F219-9AC5-0B48-DA2F-FD93FD31C43B}"/>
              </a:ext>
            </a:extLst>
          </p:cNvPr>
          <p:cNvSpPr txBox="1"/>
          <p:nvPr/>
        </p:nvSpPr>
        <p:spPr>
          <a:xfrm>
            <a:off x="6598762" y="1546321"/>
            <a:ext cx="55146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indent="-347472" algn="l" rtl="0" eaLnBrk="1" latinLnBrk="0" hangingPunct="1">
              <a:spcAft>
                <a:spcPts val="16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For the deployment of tenant1, three VLANs are required.</a:t>
            </a:r>
          </a:p>
          <a:p>
            <a:pPr marL="742950" lvl="1" indent="-285750" algn="l" rtl="0" eaLnBrk="1" latinLnBrk="0" hangingPunct="1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VLAN 230 - for publishing (client-side VLAN)</a:t>
            </a:r>
          </a:p>
          <a:p>
            <a:pPr marL="742950" lvl="1" indent="-285750" algn="l" rtl="0" eaLnBrk="1" latinLnBrk="0" hangingPunct="1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VLAN 231 - for reverse proxy (server-side VLAN)</a:t>
            </a:r>
          </a:p>
          <a:p>
            <a:pPr marL="742950" lvl="1" indent="-285750" algn="l" rtl="0" eaLnBrk="1" latinLnBrk="0" hangingPunct="1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VLAN 4001 - designated as the high-availability VLAN</a:t>
            </a:r>
          </a:p>
          <a:p>
            <a:pPr indent="-347472" algn="l" rtl="0" eaLnBrk="1" latinLnBrk="0" hangingPunct="1">
              <a:spcAft>
                <a:spcPts val="16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It is necessary to create these VLANs and associate them with the corresponding LAG.</a:t>
            </a:r>
          </a:p>
          <a:p>
            <a:pPr indent="-347472" algn="l" rtl="0" eaLnBrk="1" latinLnBrk="0" hangingPunct="1">
              <a:spcAft>
                <a:spcPts val="16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VLAN 230 and VLAN 231 should be assigned to DATA-LAG.</a:t>
            </a:r>
          </a:p>
          <a:p>
            <a:pPr indent="-347472" algn="l" rtl="0" eaLnBrk="1" latinLnBrk="0" hangingPunct="1">
              <a:spcAft>
                <a:spcPts val="1600"/>
              </a:spcAft>
              <a:buFont typeface="+mj-lt"/>
              <a:buAutoNum type="arabicPeriod"/>
            </a:pPr>
            <a:r>
              <a:rPr lang="en-GB" sz="160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VLAN 4001 must be assigned to HA-LAG.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EADB04-D96D-2A6A-FC52-5BF64EBC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8" y="1546321"/>
            <a:ext cx="5841477" cy="42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063" y="955494"/>
            <a:ext cx="108942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01 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F5OS networking : Inband and Out-of-Band Networking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97" y="2725838"/>
            <a:ext cx="7882670" cy="39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77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750" y="1187514"/>
            <a:ext cx="62933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03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 networks Design </a:t>
            </a:r>
            <a:r>
              <a:rPr lang="en-AE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Completed!!!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26A78-018C-DF12-9564-C1D7C8E3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660"/>
            <a:ext cx="12192000" cy="35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7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0694E1-6893-B1E5-7FC9-36DD3F98F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291F86-0E7F-748B-D1D3-BF5233B6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72" y="110551"/>
            <a:ext cx="10080283" cy="906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62C08-18F5-4365-7ECC-0255A6DD0060}"/>
              </a:ext>
            </a:extLst>
          </p:cNvPr>
          <p:cNvSpPr txBox="1"/>
          <p:nvPr/>
        </p:nvSpPr>
        <p:spPr>
          <a:xfrm>
            <a:off x="1953076" y="1557465"/>
            <a:ext cx="8519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Let’s proceed with </a:t>
            </a:r>
          </a:p>
          <a:p>
            <a:endParaRPr lang="en-GB" dirty="0"/>
          </a:p>
          <a:p>
            <a:r>
              <a:rPr lang="en-GB" dirty="0"/>
              <a:t>	✅ Create the DATA and HA LAGs</a:t>
            </a:r>
          </a:p>
          <a:p>
            <a:r>
              <a:rPr lang="en-GB" dirty="0"/>
              <a:t>	🛠️ Create VLANs for the DATA and HA LAGs</a:t>
            </a:r>
          </a:p>
          <a:p>
            <a:r>
              <a:rPr lang="en-GB" dirty="0"/>
              <a:t>	🔗 Assign the appropriate DATA and HA VLANs to their respective LAGs</a:t>
            </a:r>
            <a:endParaRPr lang="en-AE" dirty="0"/>
          </a:p>
        </p:txBody>
      </p:sp>
      <p:sp>
        <p:nvSpPr>
          <p:cNvPr id="5" name="Rectangle 4"/>
          <p:cNvSpPr/>
          <p:nvPr/>
        </p:nvSpPr>
        <p:spPr>
          <a:xfrm>
            <a:off x="2639588" y="972690"/>
            <a:ext cx="6617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4 - LAB networks configuration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26A78-018C-DF12-9564-C1D7C8E3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7" y="3350779"/>
            <a:ext cx="11607012" cy="33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2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278D01-4CFF-10DC-36E5-C1C3408F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9C97AE-FB26-45D3-55C3-3E7913C1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119"/>
            <a:ext cx="12192000" cy="4181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F8473D-5084-5127-A3B5-5AA10EABCFCC}"/>
              </a:ext>
            </a:extLst>
          </p:cNvPr>
          <p:cNvSpPr txBox="1"/>
          <p:nvPr/>
        </p:nvSpPr>
        <p:spPr>
          <a:xfrm>
            <a:off x="2916025" y="230123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interface status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4224903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E1698B-37CF-7C2C-3F2F-8A6AE9F93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936BE1-87B4-8B54-3645-FEAB82E48172}"/>
              </a:ext>
            </a:extLst>
          </p:cNvPr>
          <p:cNvSpPr txBox="1"/>
          <p:nvPr/>
        </p:nvSpPr>
        <p:spPr>
          <a:xfrm>
            <a:off x="2916025" y="230123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assigned port-group status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AE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E8289-86FF-70EA-788D-BB2F0C34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04872"/>
            <a:ext cx="8419027" cy="54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9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A4A759-C0BA-457A-F6B5-4CA26C45D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B48CB0F-D232-9CB6-ACC6-3C1F7F3B9D7E}"/>
              </a:ext>
            </a:extLst>
          </p:cNvPr>
          <p:cNvSpPr txBox="1"/>
          <p:nvPr/>
        </p:nvSpPr>
        <p:spPr>
          <a:xfrm>
            <a:off x="2916025" y="230123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interface LACP status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AE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0CDCE-1D48-1329-CEC3-33BC85106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159"/>
            <a:ext cx="12192000" cy="40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78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75FD93-06BD-2159-112F-5AA3AAE5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BEED4D-1218-AD17-54D1-B586B66C70F8}"/>
              </a:ext>
            </a:extLst>
          </p:cNvPr>
          <p:cNvSpPr txBox="1"/>
          <p:nvPr/>
        </p:nvSpPr>
        <p:spPr>
          <a:xfrm>
            <a:off x="2916025" y="230123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Configure the DATA LAG on Host1 &amp; Host2</a:t>
            </a:r>
            <a:endParaRPr lang="en-A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655D5-D8E8-F996-8155-7B322BC8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650"/>
            <a:ext cx="12192000" cy="41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6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CB5FA0-E13C-8ADD-106C-41BBB6D6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823079-812B-43A0-FD24-13F395F5D1DB}"/>
              </a:ext>
            </a:extLst>
          </p:cNvPr>
          <p:cNvSpPr txBox="1"/>
          <p:nvPr/>
        </p:nvSpPr>
        <p:spPr>
          <a:xfrm>
            <a:off x="2916025" y="230123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Configure the HA LAG on Host1 &amp; Host2</a:t>
            </a:r>
            <a:endParaRPr lang="en-A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C7DF3-CFA7-0065-BCA2-F29681C1E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860"/>
            <a:ext cx="12192000" cy="38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BB9E625-048D-4BE3-B779-DFFE00EF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813E99B-8BA5-FD7D-C98D-90998D7357AD}"/>
              </a:ext>
            </a:extLst>
          </p:cNvPr>
          <p:cNvSpPr txBox="1"/>
          <p:nvPr/>
        </p:nvSpPr>
        <p:spPr>
          <a:xfrm>
            <a:off x="2916025" y="230123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Configure the DATA &amp; HA Vlans on Host1 &amp; Host2</a:t>
            </a:r>
            <a:endParaRPr lang="en-AE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B8C8-EF5D-7145-5D99-223081DE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79" y="1164200"/>
            <a:ext cx="7161642" cy="54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78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8217A3-6FAA-1A4D-FCDE-258DD6BB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B10C98-09EA-929B-18D3-D1EA9A977116}"/>
              </a:ext>
            </a:extLst>
          </p:cNvPr>
          <p:cNvSpPr txBox="1"/>
          <p:nvPr/>
        </p:nvSpPr>
        <p:spPr>
          <a:xfrm>
            <a:off x="2916025" y="230123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Configure the DATA &amp; HA Vlans on Host1 &amp; Host2</a:t>
            </a:r>
            <a:endParaRPr lang="en-A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57D00-4199-99ED-C2C6-DD6C6FAB2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26" y="987773"/>
            <a:ext cx="7646636" cy="58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0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20BDAC-7D7D-2D1D-E973-ECA93F16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FF0C4D-17BE-688F-1065-9A09F4F8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72" y="110551"/>
            <a:ext cx="10080283" cy="906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– rSeries Networking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22BD4-3EEB-178D-D47E-D2E91B564897}"/>
              </a:ext>
            </a:extLst>
          </p:cNvPr>
          <p:cNvSpPr txBox="1"/>
          <p:nvPr/>
        </p:nvSpPr>
        <p:spPr>
          <a:xfrm>
            <a:off x="2187047" y="1557465"/>
            <a:ext cx="9350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 have,</a:t>
            </a:r>
          </a:p>
          <a:p>
            <a:endParaRPr lang="en-GB" dirty="0"/>
          </a:p>
          <a:p>
            <a:r>
              <a:rPr lang="en-GB" dirty="0"/>
              <a:t>	✅ Created the DATA and HA LAGs</a:t>
            </a:r>
          </a:p>
          <a:p>
            <a:r>
              <a:rPr lang="en-GB" dirty="0"/>
              <a:t>	✅ Configured VLANs for both DATA and HA LAGs</a:t>
            </a:r>
          </a:p>
          <a:p>
            <a:r>
              <a:rPr lang="en-GB" dirty="0"/>
              <a:t>	✅ Assigned the appropriate VLANs to their respective LAGs</a:t>
            </a:r>
            <a:endParaRPr lang="en-AE" dirty="0">
              <a:solidFill>
                <a:srgbClr val="00FF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B27E6-7250-5F2C-E191-093C117579D1}"/>
              </a:ext>
            </a:extLst>
          </p:cNvPr>
          <p:cNvSpPr/>
          <p:nvPr/>
        </p:nvSpPr>
        <p:spPr>
          <a:xfrm>
            <a:off x="2039265" y="972690"/>
            <a:ext cx="7817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4 - LAB networks configuration - </a:t>
            </a:r>
            <a:r>
              <a:rPr lang="en-US" sz="3200" dirty="0">
                <a:solidFill>
                  <a:srgbClr val="00FF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8A82E-C6B9-8216-4852-D9E42F26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7" y="3350779"/>
            <a:ext cx="11607012" cy="33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F5OS networking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62325-E738-BFC9-7EA0-16EEA6504537}"/>
              </a:ext>
            </a:extLst>
          </p:cNvPr>
          <p:cNvSpPr txBox="1"/>
          <p:nvPr/>
        </p:nvSpPr>
        <p:spPr>
          <a:xfrm>
            <a:off x="8326152" y="2286195"/>
            <a:ext cx="34578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F5OS supports two types of networking:</a:t>
            </a:r>
          </a:p>
          <a:p>
            <a:r>
              <a:rPr lang="en-GB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Out-of-Band Network - Used for the management plane.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In-Band Network - Used for the data plane.</a:t>
            </a:r>
            <a:endParaRPr lang="en-A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4" y="1956120"/>
            <a:ext cx="7836165" cy="39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8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07078"/>
            <a:ext cx="11229631" cy="1843829"/>
          </a:xfrm>
          <a:noFill/>
        </p:spPr>
        <p:txBody>
          <a:bodyPr anchor="ctr"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Great! We just took a deep dive into how networking works on the rSeries platform. 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set up the physical and logical connectivity for our Lab.ae network, including the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DATA and HA networks.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7DF35-8C72-DDDB-0C31-89049C49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09" y="2357026"/>
            <a:ext cx="5841477" cy="42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9501B63-9F70-374D-FA38-C799B30F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DA6B5-ADDD-9A82-C857-EB2FF033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737016"/>
            <a:ext cx="11229631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video is –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 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Thank you!!!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7B189-A90F-CA82-97B0-6A88530A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682" y="3903642"/>
            <a:ext cx="1457940" cy="175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BA9867-1693-6B65-34CB-6B81A5834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23" y="3429000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D00237-275A-FB23-D985-38470C06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A99C9-41E8-EDBF-E0DA-08211519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03" y="122549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F5OS networking – Out of band management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F7269-06B7-A6C5-2938-1EF8B23780FA}"/>
              </a:ext>
            </a:extLst>
          </p:cNvPr>
          <p:cNvSpPr txBox="1"/>
          <p:nvPr/>
        </p:nvSpPr>
        <p:spPr>
          <a:xfrm>
            <a:off x="7002828" y="1647056"/>
            <a:ext cx="46003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Out-of-Band Network is for </a:t>
            </a:r>
            <a:r>
              <a:rPr lang="en-GB" sz="1600" b="1" dirty="0"/>
              <a:t>Management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F5OS platform layer management is fully isolated from in-band traffic and VLANs.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Out of band IP address is only accessible through the out-of-band management network. (It cannot be accessed through in-band network).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fact, the F5OS layer does not have any in-band IP addresses configured.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rSeries tenants automatically inherit the management VLAN from the F5OS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tenant is assigned with a unique management IP address within the inherited VLAN.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2158678"/>
            <a:ext cx="6793939" cy="33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836733-9E47-71EA-72BA-55171FD3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41C6CA-8585-4215-2292-816C00AC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686" y="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F5OS networking – In band data plane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82135-E567-018B-D48F-D3DDE3524C43}"/>
              </a:ext>
            </a:extLst>
          </p:cNvPr>
          <p:cNvSpPr txBox="1"/>
          <p:nvPr/>
        </p:nvSpPr>
        <p:spPr>
          <a:xfrm>
            <a:off x="7934266" y="1453953"/>
            <a:ext cx="4113944" cy="3859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In-Band Network for </a:t>
            </a:r>
            <a:r>
              <a:rPr lang="en-GB" sz="1600" b="1" dirty="0"/>
              <a:t>Data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data-plane networking is configured at the F5OS host layer in rSeries.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F5OS (rSeries) uses Link Aggregation Groups (LAGs) for link aggregation.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VLANs are created and assigned to LAGs.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Tenants are created and assigned VLANs based on their specific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Tenants (rSeries) inherit only the VLANs they are explicitly permitted to access.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6" y="880322"/>
            <a:ext cx="7605340" cy="57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836733-9E47-71EA-72BA-55171FD3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41C6CA-8585-4215-2292-816C00AC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686" y="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F5OS networking – In band data plane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82135-E567-018B-D48F-D3DDE3524C43}"/>
              </a:ext>
            </a:extLst>
          </p:cNvPr>
          <p:cNvSpPr txBox="1"/>
          <p:nvPr/>
        </p:nvSpPr>
        <p:spPr>
          <a:xfrm>
            <a:off x="7934266" y="1453953"/>
            <a:ext cx="4113944" cy="3859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In-Band Network for </a:t>
            </a:r>
            <a:r>
              <a:rPr lang="en-GB" sz="1600" b="1" dirty="0"/>
              <a:t>Data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data-plane networking is configured at the F5OS host layer in rSeries.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F5OS (rSeries) uses Link Aggregation Groups (LAGs) for link aggregation.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VLANs are created and assigned to LAGs.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Tenants are created and assigned VLANs based on their specific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Tenants (rSeries) inherit only the VLANs they are explicitly permitted to access.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6" y="880322"/>
            <a:ext cx="7605340" cy="57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3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2BCDC7-2947-E0E3-1F85-3F692F96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F97E67-E871-C238-1C77-AE462C05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40" y="160710"/>
            <a:ext cx="9344993" cy="681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4 - rSeries Networking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917" y="842107"/>
            <a:ext cx="1179867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01 - Done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F5OS networking : Inband and Out-of-Band Networking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understood the inband and out</a:t>
            </a:r>
            <a:r>
              <a:rPr lang="en-AE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band networking in F5 rSeries!!</a:t>
            </a:r>
            <a:endParaRPr lang="en-US" sz="3200" dirty="0">
              <a:solidFill>
                <a:srgbClr val="00B050"/>
              </a:solidFill>
            </a:endParaRPr>
          </a:p>
          <a:p>
            <a:pPr algn="ctr"/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867" y="3579568"/>
            <a:ext cx="6054066" cy="30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317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13504</TotalTime>
  <Words>3315</Words>
  <Application>Microsoft Office PowerPoint</Application>
  <PresentationFormat>Widescreen</PresentationFormat>
  <Paragraphs>415</Paragraphs>
  <Slides>51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Gill Sans MT</vt:lpstr>
      <vt:lpstr>Segoe Sans</vt:lpstr>
      <vt:lpstr>Tahoma</vt:lpstr>
      <vt:lpstr>Walbaum Display</vt:lpstr>
      <vt:lpstr>Wingdings</vt:lpstr>
      <vt:lpstr>3DFloatVTI</vt:lpstr>
      <vt:lpstr>F5 rSeries Learning with Alexander S</vt:lpstr>
      <vt:lpstr>Agenda    </vt:lpstr>
      <vt:lpstr>Chapter 4 - rSeries Networking </vt:lpstr>
      <vt:lpstr>Chapter 4 - rSeries Networking </vt:lpstr>
      <vt:lpstr>Chapter 4 - rSeries Networking Types of F5OS networking</vt:lpstr>
      <vt:lpstr>Chapter 4 - rSeries Networking Types of F5OS networking – Out of band management network</vt:lpstr>
      <vt:lpstr>Chapter 4 - rSeries Networking Types of F5OS networking – In band data plane networks</vt:lpstr>
      <vt:lpstr>Chapter 4 - rSeries Networking Types of F5OS networking – In band data plane networks</vt:lpstr>
      <vt:lpstr>Chapter 4 - rSeries Networking </vt:lpstr>
      <vt:lpstr>Chapter 4 - rSeries Networking </vt:lpstr>
      <vt:lpstr>Chapter 4 - rSeries Networking F5OS Port Group – Cake Cutting Game </vt:lpstr>
      <vt:lpstr>Chapter 4 - rSeries Networking F5OS Port Group – Cake Cutting Game</vt:lpstr>
      <vt:lpstr>Chapter 4 - rSeries Networking F5OS Port Group – Cake Cutting Game</vt:lpstr>
      <vt:lpstr>Chapter 4 - rSeries Networking F5OS Port Group / Total Cake Size = Available Bandwidth</vt:lpstr>
      <vt:lpstr>Chapter 4 - rSeries Networking F5OS Port Group / Friend Groups = Media Types</vt:lpstr>
      <vt:lpstr>Chapter 4 - rSeries Networking F5OS Port Group / Serving Combinations = Port-Group Profiles </vt:lpstr>
      <vt:lpstr>Chapter 4 - rSeries Networking F5OS Port Group – Why we need to know about port group?</vt:lpstr>
      <vt:lpstr>Chapter 4 - rSeries Networking F5OS Port Group  - Port Group Profiles</vt:lpstr>
      <vt:lpstr>Chapter 4 - rSeries Networking F5OS Port Group  - 8 x 10Gb Mode</vt:lpstr>
      <vt:lpstr>Chapter 4 - rSeries Networking F5OS Port Group - 4 x 10Gb + 2 x 25G Mode</vt:lpstr>
      <vt:lpstr>Chapter 4 - rSeries Networking F5OS Port Group  - 4 x 25G Mode</vt:lpstr>
      <vt:lpstr>Chapter 4 - rSeries Networking F5OS Port Group </vt:lpstr>
      <vt:lpstr>Chapter 4 - rSeries Networking F5OS Pipeline Group / One Cake = One Pipeline</vt:lpstr>
      <vt:lpstr>Chapter 4 - rSeries Networking F5OS Pipeline Group  / Two Cakes = Two Pipelines in a Pipeline Group</vt:lpstr>
      <vt:lpstr>Chapter 4 - rSeries Networking F5OS Max Pipeline Group supports  </vt:lpstr>
      <vt:lpstr>Chapter 4 - rSeries Networking F5OS / why pipeline?</vt:lpstr>
      <vt:lpstr>Chapter 4 - rSeries Networking F5OS Pipeline Group – Hardware level separation</vt:lpstr>
      <vt:lpstr>Chapter 4 - rSeries Networking F5OS Different Pipeline for DC and DMZ networks for hardware isolation</vt:lpstr>
      <vt:lpstr>Chapter 4 - rSeries Networking F5OS Pipeline Group - Oversubscription</vt:lpstr>
      <vt:lpstr>Chapter 4 - rSeries Networking F5OS Pipeline technology – What you should know </vt:lpstr>
      <vt:lpstr>Chapter 4 - rSeries Networking </vt:lpstr>
      <vt:lpstr>Chapter 4 - rSeries Networking </vt:lpstr>
      <vt:lpstr>Chapter 4 – rSeries Networking  Our LAB Design – Physical Layout</vt:lpstr>
      <vt:lpstr>Chapter 4 - rSeries Networking F5OS Port Group  - Chooses  8x10G Port Groups</vt:lpstr>
      <vt:lpstr>Chapter 4 – rSeries Networking  Our LAB Design – Physical Layout</vt:lpstr>
      <vt:lpstr>Chapter 4 – rSeries Networking   </vt:lpstr>
      <vt:lpstr>Chapter 4 – rSeries Networking  Task 01 - rSeries 2800 In-band (Data) LAG uplinks </vt:lpstr>
      <vt:lpstr>Chapter 4 – rSeries Networking  Task 02 - rSeries 2800 In-band (HA) LAG uplinks </vt:lpstr>
      <vt:lpstr>Chapter 4 – rSeries Networking Task03 - Configure the vlans and add the vlans to LAG’s </vt:lpstr>
      <vt:lpstr>Chapter 4 - rSeries Networking </vt:lpstr>
      <vt:lpstr>Chapter 4 – rSeries Networking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4 – rSeries Networking   </vt:lpstr>
      <vt:lpstr>Great! We just took a deep dive into how networking works on the rSeries platform.   We also set up the physical and logical connectivity for our Lab.ae network, including the Mgmt, DATA and HA networks.</vt:lpstr>
      <vt:lpstr>Please continue by watching the next video.   Next video is – Tenant OS Deployment Preparation  – 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83</cp:revision>
  <dcterms:created xsi:type="dcterms:W3CDTF">2025-06-06T10:05:20Z</dcterms:created>
  <dcterms:modified xsi:type="dcterms:W3CDTF">2025-07-10T03:43:00Z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